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43"/>
  </p:notesMasterIdLst>
  <p:handoutMasterIdLst>
    <p:handoutMasterId r:id="rId44"/>
  </p:handoutMasterIdLst>
  <p:sldIdLst>
    <p:sldId id="4068" r:id="rId10"/>
    <p:sldId id="2076138251" r:id="rId11"/>
    <p:sldId id="2076138257" r:id="rId12"/>
    <p:sldId id="2076138326" r:id="rId13"/>
    <p:sldId id="2076138328" r:id="rId14"/>
    <p:sldId id="2076138327" r:id="rId15"/>
    <p:sldId id="2076138329" r:id="rId16"/>
    <p:sldId id="2076138331" r:id="rId17"/>
    <p:sldId id="2076138333" r:id="rId18"/>
    <p:sldId id="2076138334" r:id="rId19"/>
    <p:sldId id="2076138332" r:id="rId20"/>
    <p:sldId id="2076138335" r:id="rId21"/>
    <p:sldId id="2076138325" r:id="rId22"/>
    <p:sldId id="2076138323" r:id="rId23"/>
    <p:sldId id="4152" r:id="rId24"/>
    <p:sldId id="2076138336" r:id="rId25"/>
    <p:sldId id="2076138337" r:id="rId26"/>
    <p:sldId id="2076138338" r:id="rId27"/>
    <p:sldId id="2076138339" r:id="rId28"/>
    <p:sldId id="2076138340" r:id="rId29"/>
    <p:sldId id="2076138341" r:id="rId30"/>
    <p:sldId id="2076138342" r:id="rId31"/>
    <p:sldId id="2076138343" r:id="rId32"/>
    <p:sldId id="2076138344" r:id="rId33"/>
    <p:sldId id="2076138345" r:id="rId34"/>
    <p:sldId id="2076138346" r:id="rId35"/>
    <p:sldId id="2076138258" r:id="rId36"/>
    <p:sldId id="2076138259" r:id="rId37"/>
    <p:sldId id="2076138260" r:id="rId38"/>
    <p:sldId id="2076138261" r:id="rId39"/>
    <p:sldId id="2076138262" r:id="rId40"/>
    <p:sldId id="2076138263" r:id="rId41"/>
    <p:sldId id="40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FD104-2E31-459C-8AA0-7BC753309DEA}" v="143" dt="2022-06-11T04:59:2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18" autoAdjust="0"/>
  </p:normalViewPr>
  <p:slideViewPr>
    <p:cSldViewPr snapToGrid="0">
      <p:cViewPr varScale="1">
        <p:scale>
          <a:sx n="83" d="100"/>
          <a:sy n="83" d="100"/>
        </p:scale>
        <p:origin x="1638" y="78"/>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6/11/relationships/changesInfo" Target="changesInfos/changesInfo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Kerem Öztürk" userId="S::kerem.oeztuerk@avanade.com::e90120b8-ade3-4734-a8d8-a7779e0d46df" providerId="AD" clId="Web-{7B770828-D426-45DA-89AC-2678BFA58D02}"/>
    <pc:docChg chg="modSld">
      <pc:chgData name="Kerem Öztürk" userId="S::kerem.oeztuerk@avanade.com::e90120b8-ade3-4734-a8d8-a7779e0d46df" providerId="AD" clId="Web-{7B770828-D426-45DA-89AC-2678BFA58D02}" dt="2022-04-28T09:03:57.871" v="38" actId="1076"/>
      <pc:docMkLst>
        <pc:docMk/>
      </pc:docMkLst>
      <pc:sldChg chg="addSp delSp modSp">
        <pc:chgData name="Kerem Öztürk" userId="S::kerem.oeztuerk@avanade.com::e90120b8-ade3-4734-a8d8-a7779e0d46df" providerId="AD" clId="Web-{7B770828-D426-45DA-89AC-2678BFA58D02}" dt="2022-04-28T09:03:57.871" v="38" actId="1076"/>
        <pc:sldMkLst>
          <pc:docMk/>
          <pc:sldMk cId="3087520817" sldId="4152"/>
        </pc:sldMkLst>
        <pc:spChg chg="add del">
          <ac:chgData name="Kerem Öztürk" userId="S::kerem.oeztuerk@avanade.com::e90120b8-ade3-4734-a8d8-a7779e0d46df" providerId="AD" clId="Web-{7B770828-D426-45DA-89AC-2678BFA58D02}" dt="2022-04-28T08:59:26.378" v="6"/>
          <ac:spMkLst>
            <pc:docMk/>
            <pc:sldMk cId="3087520817" sldId="4152"/>
            <ac:spMk id="19" creationId="{AC6C1E61-F34D-21CA-7064-FFED94A8D67E}"/>
          </ac:spMkLst>
        </pc:spChg>
        <pc:spChg chg="add del mod">
          <ac:chgData name="Kerem Öztürk" userId="S::kerem.oeztuerk@avanade.com::e90120b8-ade3-4734-a8d8-a7779e0d46df" providerId="AD" clId="Web-{7B770828-D426-45DA-89AC-2678BFA58D02}" dt="2022-04-28T09:02:11.306" v="26"/>
          <ac:spMkLst>
            <pc:docMk/>
            <pc:sldMk cId="3087520817" sldId="4152"/>
            <ac:spMk id="21" creationId="{CE4004C3-B320-D128-C1A0-B6875AA1777D}"/>
          </ac:spMkLst>
        </pc:spChg>
        <pc:picChg chg="add del mod">
          <ac:chgData name="Kerem Öztürk" userId="S::kerem.oeztuerk@avanade.com::e90120b8-ade3-4734-a8d8-a7779e0d46df" providerId="AD" clId="Web-{7B770828-D426-45DA-89AC-2678BFA58D02}" dt="2022-04-28T08:55:45.965" v="1"/>
          <ac:picMkLst>
            <pc:docMk/>
            <pc:sldMk cId="3087520817" sldId="4152"/>
            <ac:picMk id="13" creationId="{57FCF310-E0FE-49A0-9E64-97D19878E3B1}"/>
          </ac:picMkLst>
        </pc:picChg>
        <pc:picChg chg="add del mod">
          <ac:chgData name="Kerem Öztürk" userId="S::kerem.oeztuerk@avanade.com::e90120b8-ade3-4734-a8d8-a7779e0d46df" providerId="AD" clId="Web-{7B770828-D426-45DA-89AC-2678BFA58D02}" dt="2022-04-28T08:59:36.035" v="8"/>
          <ac:picMkLst>
            <pc:docMk/>
            <pc:sldMk cId="3087520817" sldId="4152"/>
            <ac:picMk id="14" creationId="{259A8EC1-4EDA-1CA5-D217-4BD3882188C7}"/>
          </ac:picMkLst>
        </pc:picChg>
        <pc:picChg chg="add del mod">
          <ac:chgData name="Kerem Öztürk" userId="S::kerem.oeztuerk@avanade.com::e90120b8-ade3-4734-a8d8-a7779e0d46df" providerId="AD" clId="Web-{7B770828-D426-45DA-89AC-2678BFA58D02}" dt="2022-04-28T09:02:08.118" v="24"/>
          <ac:picMkLst>
            <pc:docMk/>
            <pc:sldMk cId="3087520817" sldId="4152"/>
            <ac:picMk id="20" creationId="{32929324-C24A-687D-A5D7-084FDD727718}"/>
          </ac:picMkLst>
        </pc:picChg>
        <pc:picChg chg="add mod">
          <ac:chgData name="Kerem Öztürk" userId="S::kerem.oeztuerk@avanade.com::e90120b8-ade3-4734-a8d8-a7779e0d46df" providerId="AD" clId="Web-{7B770828-D426-45DA-89AC-2678BFA58D02}" dt="2022-04-28T09:03:57.871" v="38" actId="1076"/>
          <ac:picMkLst>
            <pc:docMk/>
            <pc:sldMk cId="3087520817" sldId="4152"/>
            <ac:picMk id="22" creationId="{D6EFDC3A-0CAE-DE58-AD53-E2746C71FC94}"/>
          </ac:picMkLst>
        </pc:picChg>
      </pc:sldChg>
    </pc:docChg>
  </pc:docChgLst>
  <pc:docChgLst>
    <pc:chgData name="Sowmya Prakash" userId="S::sowmya.c.prakash@avanade.com::eba35ed4-c23e-41cd-9062-384040ef55eb" providerId="AD" clId="Web-{78B421CC-823F-406A-B1DD-434ABF4E5484}"/>
    <pc:docChg chg="addSld modSld">
      <pc:chgData name="Sowmya Prakash" userId="S::sowmya.c.prakash@avanade.com::eba35ed4-c23e-41cd-9062-384040ef55eb" providerId="AD" clId="Web-{78B421CC-823F-406A-B1DD-434ABF4E5484}" dt="2022-06-03T11:05:47.019" v="133" actId="1076"/>
      <pc:docMkLst>
        <pc:docMk/>
      </pc:docMkLst>
      <pc:sldChg chg="addSp delSp modSp new">
        <pc:chgData name="Sowmya Prakash" userId="S::sowmya.c.prakash@avanade.com::eba35ed4-c23e-41cd-9062-384040ef55eb" providerId="AD" clId="Web-{78B421CC-823F-406A-B1DD-434ABF4E5484}" dt="2022-06-03T11:05:47.019" v="133" actId="1076"/>
        <pc:sldMkLst>
          <pc:docMk/>
          <pc:sldMk cId="3039798316" sldId="2076138249"/>
        </pc:sldMkLst>
        <pc:spChg chg="del">
          <ac:chgData name="Sowmya Prakash" userId="S::sowmya.c.prakash@avanade.com::eba35ed4-c23e-41cd-9062-384040ef55eb" providerId="AD" clId="Web-{78B421CC-823F-406A-B1DD-434ABF4E5484}" dt="2022-06-03T10:58:11.151" v="15"/>
          <ac:spMkLst>
            <pc:docMk/>
            <pc:sldMk cId="3039798316" sldId="2076138249"/>
            <ac:spMk id="2" creationId="{B3976798-D263-FCA7-0897-451CD26426FF}"/>
          </ac:spMkLst>
        </pc:spChg>
        <pc:spChg chg="mod">
          <ac:chgData name="Sowmya Prakash" userId="S::sowmya.c.prakash@avanade.com::eba35ed4-c23e-41cd-9062-384040ef55eb" providerId="AD" clId="Web-{78B421CC-823F-406A-B1DD-434ABF4E5484}" dt="2022-06-03T11:00:09.357" v="41" actId="20577"/>
          <ac:spMkLst>
            <pc:docMk/>
            <pc:sldMk cId="3039798316" sldId="2076138249"/>
            <ac:spMk id="3" creationId="{CD91270F-664E-3C44-7C02-C5BF056A31B6}"/>
          </ac:spMkLst>
        </pc:spChg>
        <pc:spChg chg="add del mod">
          <ac:chgData name="Sowmya Prakash" userId="S::sowmya.c.prakash@avanade.com::eba35ed4-c23e-41cd-9062-384040ef55eb" providerId="AD" clId="Web-{78B421CC-823F-406A-B1DD-434ABF4E5484}" dt="2022-06-03T11:04:12.267" v="112" actId="20577"/>
          <ac:spMkLst>
            <pc:docMk/>
            <pc:sldMk cId="3039798316" sldId="2076138249"/>
            <ac:spMk id="12" creationId="{124507A3-2008-3B2E-23C2-24E53BE95D58}"/>
          </ac:spMkLst>
        </pc:spChg>
        <pc:spChg chg="add mod">
          <ac:chgData name="Sowmya Prakash" userId="S::sowmya.c.prakash@avanade.com::eba35ed4-c23e-41cd-9062-384040ef55eb" providerId="AD" clId="Web-{78B421CC-823F-406A-B1DD-434ABF4E5484}" dt="2022-06-03T11:04:16.627" v="113" actId="1076"/>
          <ac:spMkLst>
            <pc:docMk/>
            <pc:sldMk cId="3039798316" sldId="2076138249"/>
            <ac:spMk id="14" creationId="{2BF5AC94-D4BF-3AB6-E967-D4F2464DA28E}"/>
          </ac:spMkLst>
        </pc:spChg>
        <pc:spChg chg="add mod">
          <ac:chgData name="Sowmya Prakash" userId="S::sowmya.c.prakash@avanade.com::eba35ed4-c23e-41cd-9062-384040ef55eb" providerId="AD" clId="Web-{78B421CC-823F-406A-B1DD-434ABF4E5484}" dt="2022-06-03T11:04:36.236" v="117" actId="20577"/>
          <ac:spMkLst>
            <pc:docMk/>
            <pc:sldMk cId="3039798316" sldId="2076138249"/>
            <ac:spMk id="15" creationId="{332EAA07-2AEB-6102-6BA7-B6ED293E7486}"/>
          </ac:spMkLst>
        </pc:spChg>
        <pc:spChg chg="add mod">
          <ac:chgData name="Sowmya Prakash" userId="S::sowmya.c.prakash@avanade.com::eba35ed4-c23e-41cd-9062-384040ef55eb" providerId="AD" clId="Web-{78B421CC-823F-406A-B1DD-434ABF4E5484}" dt="2022-06-03T11:05:09.643" v="132" actId="1076"/>
          <ac:spMkLst>
            <pc:docMk/>
            <pc:sldMk cId="3039798316" sldId="2076138249"/>
            <ac:spMk id="16" creationId="{7B2E9D18-A5A7-F1A4-8A53-E2726F972A4D}"/>
          </ac:spMkLst>
        </pc:spChg>
        <pc:picChg chg="add mod ord">
          <ac:chgData name="Sowmya Prakash" userId="S::sowmya.c.prakash@avanade.com::eba35ed4-c23e-41cd-9062-384040ef55eb" providerId="AD" clId="Web-{78B421CC-823F-406A-B1DD-434ABF4E5484}" dt="2022-06-03T11:03:46.126" v="97" actId="14100"/>
          <ac:picMkLst>
            <pc:docMk/>
            <pc:sldMk cId="3039798316" sldId="2076138249"/>
            <ac:picMk id="4" creationId="{8A3E4571-9CC8-44E1-106E-F4743A8DF9B8}"/>
          </ac:picMkLst>
        </pc:picChg>
        <pc:picChg chg="add mod">
          <ac:chgData name="Sowmya Prakash" userId="S::sowmya.c.prakash@avanade.com::eba35ed4-c23e-41cd-9062-384040ef55eb" providerId="AD" clId="Web-{78B421CC-823F-406A-B1DD-434ABF4E5484}" dt="2022-06-03T11:05:47.019" v="133" actId="1076"/>
          <ac:picMkLst>
            <pc:docMk/>
            <pc:sldMk cId="3039798316" sldId="2076138249"/>
            <ac:picMk id="5" creationId="{71672054-14CD-C55D-FBE9-C582345914F8}"/>
          </ac:picMkLst>
        </pc:picChg>
        <pc:picChg chg="add mod">
          <ac:chgData name="Sowmya Prakash" userId="S::sowmya.c.prakash@avanade.com::eba35ed4-c23e-41cd-9062-384040ef55eb" providerId="AD" clId="Web-{78B421CC-823F-406A-B1DD-434ABF4E5484}" dt="2022-06-03T11:02:26.453" v="74" actId="1076"/>
          <ac:picMkLst>
            <pc:docMk/>
            <pc:sldMk cId="3039798316" sldId="2076138249"/>
            <ac:picMk id="6" creationId="{9FD8DB8D-C1A9-6E7C-C0E1-1BFEB3027510}"/>
          </ac:picMkLst>
        </pc:picChg>
        <pc:picChg chg="add mod">
          <ac:chgData name="Sowmya Prakash" userId="S::sowmya.c.prakash@avanade.com::eba35ed4-c23e-41cd-9062-384040ef55eb" providerId="AD" clId="Web-{78B421CC-823F-406A-B1DD-434ABF4E5484}" dt="2022-06-03T11:02:20.500" v="72" actId="1076"/>
          <ac:picMkLst>
            <pc:docMk/>
            <pc:sldMk cId="3039798316" sldId="2076138249"/>
            <ac:picMk id="7" creationId="{76EC2064-ACE2-BBCA-BBB0-13A8308429B7}"/>
          </ac:picMkLst>
        </pc:picChg>
        <pc:picChg chg="add mod">
          <ac:chgData name="Sowmya Prakash" userId="S::sowmya.c.prakash@avanade.com::eba35ed4-c23e-41cd-9062-384040ef55eb" providerId="AD" clId="Web-{78B421CC-823F-406A-B1DD-434ABF4E5484}" dt="2022-06-03T11:01:09.514" v="59" actId="1076"/>
          <ac:picMkLst>
            <pc:docMk/>
            <pc:sldMk cId="3039798316" sldId="2076138249"/>
            <ac:picMk id="8" creationId="{18493B23-BB66-E979-29EA-3C81AE538508}"/>
          </ac:picMkLst>
        </pc:picChg>
        <pc:picChg chg="add mod">
          <ac:chgData name="Sowmya Prakash" userId="S::sowmya.c.prakash@avanade.com::eba35ed4-c23e-41cd-9062-384040ef55eb" providerId="AD" clId="Web-{78B421CC-823F-406A-B1DD-434ABF4E5484}" dt="2022-06-03T11:04:58.612" v="128" actId="1076"/>
          <ac:picMkLst>
            <pc:docMk/>
            <pc:sldMk cId="3039798316" sldId="2076138249"/>
            <ac:picMk id="9" creationId="{3E6CA51D-01C8-B486-2AAE-53E472A8E84C}"/>
          </ac:picMkLst>
        </pc:picChg>
        <pc:picChg chg="add del mod">
          <ac:chgData name="Sowmya Prakash" userId="S::sowmya.c.prakash@avanade.com::eba35ed4-c23e-41cd-9062-384040ef55eb" providerId="AD" clId="Web-{78B421CC-823F-406A-B1DD-434ABF4E5484}" dt="2022-06-03T11:01:31.233" v="63"/>
          <ac:picMkLst>
            <pc:docMk/>
            <pc:sldMk cId="3039798316" sldId="2076138249"/>
            <ac:picMk id="10" creationId="{6BD44EE4-AFDA-336D-1913-C7BBD479ABAF}"/>
          </ac:picMkLst>
        </pc:picChg>
        <pc:picChg chg="add mod">
          <ac:chgData name="Sowmya Prakash" userId="S::sowmya.c.prakash@avanade.com::eba35ed4-c23e-41cd-9062-384040ef55eb" providerId="AD" clId="Web-{78B421CC-823F-406A-B1DD-434ABF4E5484}" dt="2022-06-03T11:05:06.737" v="131" actId="1076"/>
          <ac:picMkLst>
            <pc:docMk/>
            <pc:sldMk cId="3039798316" sldId="2076138249"/>
            <ac:picMk id="11" creationId="{359AC7CE-81B4-53FF-D730-B2609F9C2C14}"/>
          </ac:picMkLst>
        </pc:picChg>
        <pc:picChg chg="add del mod">
          <ac:chgData name="Sowmya Prakash" userId="S::sowmya.c.prakash@avanade.com::eba35ed4-c23e-41cd-9062-384040ef55eb" providerId="AD" clId="Web-{78B421CC-823F-406A-B1DD-434ABF4E5484}" dt="2022-06-03T11:03:28.266" v="91"/>
          <ac:picMkLst>
            <pc:docMk/>
            <pc:sldMk cId="3039798316" sldId="2076138249"/>
            <ac:picMk id="13" creationId="{ACAFE7F3-5E94-B3FA-2E9C-0B974FF8C780}"/>
          </ac:picMkLst>
        </pc:pic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Sowmya Prakash" userId="S::sowmya.c.prakash@avanade.com::eba35ed4-c23e-41cd-9062-384040ef55eb" providerId="AD" clId="Web-{8165CE85-402B-407A-AD48-A6E78ACC2A32}"/>
    <pc:docChg chg="addSld delSld modSld">
      <pc:chgData name="Sowmya Prakash" userId="S::sowmya.c.prakash@avanade.com::eba35ed4-c23e-41cd-9062-384040ef55eb" providerId="AD" clId="Web-{8165CE85-402B-407A-AD48-A6E78ACC2A32}" dt="2022-05-23T08:58:29.956" v="1295"/>
      <pc:docMkLst>
        <pc:docMk/>
      </pc:docMkLst>
      <pc:sldChg chg="modSp">
        <pc:chgData name="Sowmya Prakash" userId="S::sowmya.c.prakash@avanade.com::eba35ed4-c23e-41cd-9062-384040ef55eb" providerId="AD" clId="Web-{8165CE85-402B-407A-AD48-A6E78ACC2A32}" dt="2022-05-23T08:33:48.096" v="1117" actId="20577"/>
        <pc:sldMkLst>
          <pc:docMk/>
          <pc:sldMk cId="1563574924" sldId="4134"/>
        </pc:sldMkLst>
        <pc:spChg chg="mod">
          <ac:chgData name="Sowmya Prakash" userId="S::sowmya.c.prakash@avanade.com::eba35ed4-c23e-41cd-9062-384040ef55eb" providerId="AD" clId="Web-{8165CE85-402B-407A-AD48-A6E78ACC2A32}" dt="2022-05-23T08:33:48.096" v="1117" actId="20577"/>
          <ac:spMkLst>
            <pc:docMk/>
            <pc:sldMk cId="1563574924" sldId="4134"/>
            <ac:spMk id="2" creationId="{63B36622-B6AF-AB4E-B546-278251C064AD}"/>
          </ac:spMkLst>
        </pc:spChg>
      </pc:sldChg>
      <pc:sldChg chg="addSp delSp modSp new">
        <pc:chgData name="Sowmya Prakash" userId="S::sowmya.c.prakash@avanade.com::eba35ed4-c23e-41cd-9062-384040ef55eb" providerId="AD" clId="Web-{8165CE85-402B-407A-AD48-A6E78ACC2A32}" dt="2022-05-23T08:21:16.377" v="375" actId="20577"/>
        <pc:sldMkLst>
          <pc:docMk/>
          <pc:sldMk cId="1318815689" sldId="2076138225"/>
        </pc:sldMkLst>
        <pc:spChg chg="mod">
          <ac:chgData name="Sowmya Prakash" userId="S::sowmya.c.prakash@avanade.com::eba35ed4-c23e-41cd-9062-384040ef55eb" providerId="AD" clId="Web-{8165CE85-402B-407A-AD48-A6E78ACC2A32}" dt="2022-05-23T07:36:33.600" v="48" actId="20577"/>
          <ac:spMkLst>
            <pc:docMk/>
            <pc:sldMk cId="1318815689" sldId="2076138225"/>
            <ac:spMk id="2" creationId="{D10AB801-2280-B835-A3AB-74E9A5888454}"/>
          </ac:spMkLst>
        </pc:spChg>
        <pc:spChg chg="mod">
          <ac:chgData name="Sowmya Prakash" userId="S::sowmya.c.prakash@avanade.com::eba35ed4-c23e-41cd-9062-384040ef55eb" providerId="AD" clId="Web-{8165CE85-402B-407A-AD48-A6E78ACC2A32}" dt="2022-05-23T07:27:09.651" v="16" actId="20577"/>
          <ac:spMkLst>
            <pc:docMk/>
            <pc:sldMk cId="1318815689" sldId="2076138225"/>
            <ac:spMk id="3" creationId="{24ED2730-42A4-3725-C87F-C5278C31851A}"/>
          </ac:spMkLst>
        </pc:spChg>
        <pc:spChg chg="add mod">
          <ac:chgData name="Sowmya Prakash" userId="S::sowmya.c.prakash@avanade.com::eba35ed4-c23e-41cd-9062-384040ef55eb" providerId="AD" clId="Web-{8165CE85-402B-407A-AD48-A6E78ACC2A32}" dt="2022-05-23T07:40:18.480" v="127" actId="1076"/>
          <ac:spMkLst>
            <pc:docMk/>
            <pc:sldMk cId="1318815689" sldId="2076138225"/>
            <ac:spMk id="4" creationId="{55655285-6851-F785-AD49-58DE964A7CEA}"/>
          </ac:spMkLst>
        </pc:spChg>
        <pc:spChg chg="add del mod">
          <ac:chgData name="Sowmya Prakash" userId="S::sowmya.c.prakash@avanade.com::eba35ed4-c23e-41cd-9062-384040ef55eb" providerId="AD" clId="Web-{8165CE85-402B-407A-AD48-A6E78ACC2A32}" dt="2022-05-23T07:35:53.443" v="40" actId="20577"/>
          <ac:spMkLst>
            <pc:docMk/>
            <pc:sldMk cId="1318815689" sldId="2076138225"/>
            <ac:spMk id="5" creationId="{3A499B80-B7D4-64AB-55DA-AAE1F1463145}"/>
          </ac:spMkLst>
        </pc:spChg>
        <pc:spChg chg="add mod">
          <ac:chgData name="Sowmya Prakash" userId="S::sowmya.c.prakash@avanade.com::eba35ed4-c23e-41cd-9062-384040ef55eb" providerId="AD" clId="Web-{8165CE85-402B-407A-AD48-A6E78ACC2A32}" dt="2022-05-23T07:36:28.522" v="46" actId="14100"/>
          <ac:spMkLst>
            <pc:docMk/>
            <pc:sldMk cId="1318815689" sldId="2076138225"/>
            <ac:spMk id="6" creationId="{14E7220B-7D37-9D42-FAA3-786B81154EDF}"/>
          </ac:spMkLst>
        </pc:spChg>
        <pc:spChg chg="add mod">
          <ac:chgData name="Sowmya Prakash" userId="S::sowmya.c.prakash@avanade.com::eba35ed4-c23e-41cd-9062-384040ef55eb" providerId="AD" clId="Web-{8165CE85-402B-407A-AD48-A6E78ACC2A32}" dt="2022-05-23T07:40:16.871" v="126" actId="1076"/>
          <ac:spMkLst>
            <pc:docMk/>
            <pc:sldMk cId="1318815689" sldId="2076138225"/>
            <ac:spMk id="7" creationId="{62CADEEA-26E3-BB40-7574-53FC40A772C5}"/>
          </ac:spMkLst>
        </pc:spChg>
        <pc:spChg chg="add mod">
          <ac:chgData name="Sowmya Prakash" userId="S::sowmya.c.prakash@avanade.com::eba35ed4-c23e-41cd-9062-384040ef55eb" providerId="AD" clId="Web-{8165CE85-402B-407A-AD48-A6E78ACC2A32}" dt="2022-05-23T07:37:25.867" v="96" actId="1076"/>
          <ac:spMkLst>
            <pc:docMk/>
            <pc:sldMk cId="1318815689" sldId="2076138225"/>
            <ac:spMk id="8" creationId="{51837D08-6EE1-9933-CDF6-B973DABFBA89}"/>
          </ac:spMkLst>
        </pc:spChg>
        <pc:spChg chg="add del mod">
          <ac:chgData name="Sowmya Prakash" userId="S::sowmya.c.prakash@avanade.com::eba35ed4-c23e-41cd-9062-384040ef55eb" providerId="AD" clId="Web-{8165CE85-402B-407A-AD48-A6E78ACC2A32}" dt="2022-05-23T07:37:34.617" v="99"/>
          <ac:spMkLst>
            <pc:docMk/>
            <pc:sldMk cId="1318815689" sldId="2076138225"/>
            <ac:spMk id="9" creationId="{E7B5E0CA-1A92-792F-9CCC-1FAEE31793F8}"/>
          </ac:spMkLst>
        </pc:spChg>
        <pc:spChg chg="add mod">
          <ac:chgData name="Sowmya Prakash" userId="S::sowmya.c.prakash@avanade.com::eba35ed4-c23e-41cd-9062-384040ef55eb" providerId="AD" clId="Web-{8165CE85-402B-407A-AD48-A6E78ACC2A32}" dt="2022-05-23T07:37:49.024" v="102" actId="20577"/>
          <ac:spMkLst>
            <pc:docMk/>
            <pc:sldMk cId="1318815689" sldId="2076138225"/>
            <ac:spMk id="10" creationId="{FC2A21D6-2C21-38B7-4C8E-5EB868F01CF9}"/>
          </ac:spMkLst>
        </pc:spChg>
        <pc:spChg chg="add mod">
          <ac:chgData name="Sowmya Prakash" userId="S::sowmya.c.prakash@avanade.com::eba35ed4-c23e-41cd-9062-384040ef55eb" providerId="AD" clId="Web-{8165CE85-402B-407A-AD48-A6E78ACC2A32}" dt="2022-05-23T08:05:06.121" v="209" actId="1076"/>
          <ac:spMkLst>
            <pc:docMk/>
            <pc:sldMk cId="1318815689" sldId="2076138225"/>
            <ac:spMk id="12" creationId="{2F1E0A8A-E66F-9F67-D5C6-B7FFF2F9186D}"/>
          </ac:spMkLst>
        </pc:spChg>
        <pc:spChg chg="add mod">
          <ac:chgData name="Sowmya Prakash" userId="S::sowmya.c.prakash@avanade.com::eba35ed4-c23e-41cd-9062-384040ef55eb" providerId="AD" clId="Web-{8165CE85-402B-407A-AD48-A6E78ACC2A32}" dt="2022-05-23T07:41:25.810" v="132"/>
          <ac:spMkLst>
            <pc:docMk/>
            <pc:sldMk cId="1318815689" sldId="2076138225"/>
            <ac:spMk id="13" creationId="{CF165BEA-7951-C272-F19B-BBF5B5052C91}"/>
          </ac:spMkLst>
        </pc:spChg>
        <pc:spChg chg="add mod">
          <ac:chgData name="Sowmya Prakash" userId="S::sowmya.c.prakash@avanade.com::eba35ed4-c23e-41cd-9062-384040ef55eb" providerId="AD" clId="Web-{8165CE85-402B-407A-AD48-A6E78ACC2A32}" dt="2022-05-23T07:44:39.236" v="173" actId="1076"/>
          <ac:spMkLst>
            <pc:docMk/>
            <pc:sldMk cId="1318815689" sldId="2076138225"/>
            <ac:spMk id="17" creationId="{759505E7-5547-E3C6-76EE-9B1B6A165DE8}"/>
          </ac:spMkLst>
        </pc:spChg>
        <pc:spChg chg="add mod">
          <ac:chgData name="Sowmya Prakash" userId="S::sowmya.c.prakash@avanade.com::eba35ed4-c23e-41cd-9062-384040ef55eb" providerId="AD" clId="Web-{8165CE85-402B-407A-AD48-A6E78ACC2A32}" dt="2022-05-23T07:45:08.721" v="183" actId="1076"/>
          <ac:spMkLst>
            <pc:docMk/>
            <pc:sldMk cId="1318815689" sldId="2076138225"/>
            <ac:spMk id="18" creationId="{A7910BEA-1675-6D07-EC13-BED3152DF3C4}"/>
          </ac:spMkLst>
        </pc:spChg>
        <pc:spChg chg="add del">
          <ac:chgData name="Sowmya Prakash" userId="S::sowmya.c.prakash@avanade.com::eba35ed4-c23e-41cd-9062-384040ef55eb" providerId="AD" clId="Web-{8165CE85-402B-407A-AD48-A6E78ACC2A32}" dt="2022-05-23T07:48:57.585" v="185"/>
          <ac:spMkLst>
            <pc:docMk/>
            <pc:sldMk cId="1318815689" sldId="2076138225"/>
            <ac:spMk id="19" creationId="{02312F3B-3AAC-5DB7-752B-DC71C74A2D41}"/>
          </ac:spMkLst>
        </pc:spChg>
        <pc:spChg chg="add mod">
          <ac:chgData name="Sowmya Prakash" userId="S::sowmya.c.prakash@avanade.com::eba35ed4-c23e-41cd-9062-384040ef55eb" providerId="AD" clId="Web-{8165CE85-402B-407A-AD48-A6E78ACC2A32}" dt="2022-05-23T08:07:35.406" v="212" actId="1076"/>
          <ac:spMkLst>
            <pc:docMk/>
            <pc:sldMk cId="1318815689" sldId="2076138225"/>
            <ac:spMk id="21" creationId="{9214622E-1459-45FA-D3E9-6E8BA61091FF}"/>
          </ac:spMkLst>
        </pc:spChg>
        <pc:spChg chg="add mod">
          <ac:chgData name="Sowmya Prakash" userId="S::sowmya.c.prakash@avanade.com::eba35ed4-c23e-41cd-9062-384040ef55eb" providerId="AD" clId="Web-{8165CE85-402B-407A-AD48-A6E78ACC2A32}" dt="2022-05-23T08:07:39.672" v="213" actId="14100"/>
          <ac:spMkLst>
            <pc:docMk/>
            <pc:sldMk cId="1318815689" sldId="2076138225"/>
            <ac:spMk id="22" creationId="{FE75373E-40F3-C07F-EE42-ADF272CCD17F}"/>
          </ac:spMkLst>
        </pc:spChg>
        <pc:spChg chg="add mod">
          <ac:chgData name="Sowmya Prakash" userId="S::sowmya.c.prakash@avanade.com::eba35ed4-c23e-41cd-9062-384040ef55eb" providerId="AD" clId="Web-{8165CE85-402B-407A-AD48-A6E78ACC2A32}" dt="2022-05-23T08:21:16.377" v="375" actId="20577"/>
          <ac:spMkLst>
            <pc:docMk/>
            <pc:sldMk cId="1318815689" sldId="2076138225"/>
            <ac:spMk id="23" creationId="{E00349CC-23B8-F258-0D5B-23BE6E80609A}"/>
          </ac:spMkLst>
        </pc:spChg>
        <pc:picChg chg="add mod">
          <ac:chgData name="Sowmya Prakash" userId="S::sowmya.c.prakash@avanade.com::eba35ed4-c23e-41cd-9062-384040ef55eb" providerId="AD" clId="Web-{8165CE85-402B-407A-AD48-A6E78ACC2A32}" dt="2022-05-23T07:39:24.838" v="105" actId="1076"/>
          <ac:picMkLst>
            <pc:docMk/>
            <pc:sldMk cId="1318815689" sldId="2076138225"/>
            <ac:picMk id="11" creationId="{253EFD77-8CE6-9E88-7778-5E57666CBEF0}"/>
          </ac:picMkLst>
        </pc:picChg>
        <pc:picChg chg="add mod">
          <ac:chgData name="Sowmya Prakash" userId="S::sowmya.c.prakash@avanade.com::eba35ed4-c23e-41cd-9062-384040ef55eb" providerId="AD" clId="Web-{8165CE85-402B-407A-AD48-A6E78ACC2A32}" dt="2022-05-23T07:43:29.359" v="149" actId="14100"/>
          <ac:picMkLst>
            <pc:docMk/>
            <pc:sldMk cId="1318815689" sldId="2076138225"/>
            <ac:picMk id="15" creationId="{099E6981-7C40-37ED-ACF4-2A6773913F4C}"/>
          </ac:picMkLst>
        </pc:picChg>
        <pc:picChg chg="add mod">
          <ac:chgData name="Sowmya Prakash" userId="S::sowmya.c.prakash@avanade.com::eba35ed4-c23e-41cd-9062-384040ef55eb" providerId="AD" clId="Web-{8165CE85-402B-407A-AD48-A6E78ACC2A32}" dt="2022-05-23T08:07:32.343" v="211" actId="1076"/>
          <ac:picMkLst>
            <pc:docMk/>
            <pc:sldMk cId="1318815689" sldId="2076138225"/>
            <ac:picMk id="20" creationId="{18414996-F56F-BD81-DF90-316086D84A5A}"/>
          </ac:picMkLst>
        </pc:picChg>
        <pc:cxnChg chg="add del mod">
          <ac:chgData name="Sowmya Prakash" userId="S::sowmya.c.prakash@avanade.com::eba35ed4-c23e-41cd-9062-384040ef55eb" providerId="AD" clId="Web-{8165CE85-402B-407A-AD48-A6E78ACC2A32}" dt="2022-05-23T07:43:41.234" v="152"/>
          <ac:cxnSpMkLst>
            <pc:docMk/>
            <pc:sldMk cId="1318815689" sldId="2076138225"/>
            <ac:cxnSpMk id="14" creationId="{BBEBF5B3-D548-62B1-55E0-A46BAA49539E}"/>
          </ac:cxnSpMkLst>
        </pc:cxnChg>
        <pc:cxnChg chg="add mod">
          <ac:chgData name="Sowmya Prakash" userId="S::sowmya.c.prakash@avanade.com::eba35ed4-c23e-41cd-9062-384040ef55eb" providerId="AD" clId="Web-{8165CE85-402B-407A-AD48-A6E78ACC2A32}" dt="2022-05-23T07:44:05.938" v="157"/>
          <ac:cxnSpMkLst>
            <pc:docMk/>
            <pc:sldMk cId="1318815689" sldId="2076138225"/>
            <ac:cxnSpMk id="16" creationId="{D98851D9-3AD0-20E0-785A-32FEE18ABA01}"/>
          </ac:cxnSpMkLst>
        </pc:cxnChg>
      </pc:sldChg>
      <pc:sldChg chg="addSp delSp modSp new">
        <pc:chgData name="Sowmya Prakash" userId="S::sowmya.c.prakash@avanade.com::eba35ed4-c23e-41cd-9062-384040ef55eb" providerId="AD" clId="Web-{8165CE85-402B-407A-AD48-A6E78ACC2A32}" dt="2022-05-23T08:33:04.923" v="1100"/>
        <pc:sldMkLst>
          <pc:docMk/>
          <pc:sldMk cId="188363859" sldId="2076138226"/>
        </pc:sldMkLst>
        <pc:spChg chg="del">
          <ac:chgData name="Sowmya Prakash" userId="S::sowmya.c.prakash@avanade.com::eba35ed4-c23e-41cd-9062-384040ef55eb" providerId="AD" clId="Web-{8165CE85-402B-407A-AD48-A6E78ACC2A32}" dt="2022-05-23T08:25:22.054" v="407"/>
          <ac:spMkLst>
            <pc:docMk/>
            <pc:sldMk cId="188363859" sldId="2076138226"/>
            <ac:spMk id="2" creationId="{E1B78FD3-489D-638F-D54F-D84C65C08089}"/>
          </ac:spMkLst>
        </pc:spChg>
        <pc:spChg chg="mod">
          <ac:chgData name="Sowmya Prakash" userId="S::sowmya.c.prakash@avanade.com::eba35ed4-c23e-41cd-9062-384040ef55eb" providerId="AD" clId="Web-{8165CE85-402B-407A-AD48-A6E78ACC2A32}" dt="2022-05-23T08:24:29.115" v="406" actId="20577"/>
          <ac:spMkLst>
            <pc:docMk/>
            <pc:sldMk cId="188363859" sldId="2076138226"/>
            <ac:spMk id="3" creationId="{8A5FDE72-BDE3-29BE-CF69-59A1CDB424BA}"/>
          </ac:spMkLst>
        </pc:spChg>
        <pc:graphicFrameChg chg="add mod ord modGraphic">
          <ac:chgData name="Sowmya Prakash" userId="S::sowmya.c.prakash@avanade.com::eba35ed4-c23e-41cd-9062-384040ef55eb" providerId="AD" clId="Web-{8165CE85-402B-407A-AD48-A6E78ACC2A32}" dt="2022-05-23T08:33:04.923" v="1100"/>
          <ac:graphicFrameMkLst>
            <pc:docMk/>
            <pc:sldMk cId="188363859" sldId="2076138226"/>
            <ac:graphicFrameMk id="4" creationId="{39930D98-99D5-B1ED-63AD-AF9A93900511}"/>
          </ac:graphicFrameMkLst>
        </pc:graphicFrameChg>
      </pc:sldChg>
      <pc:sldChg chg="addSp delSp modSp new">
        <pc:chgData name="Sowmya Prakash" userId="S::sowmya.c.prakash@avanade.com::eba35ed4-c23e-41cd-9062-384040ef55eb" providerId="AD" clId="Web-{8165CE85-402B-407A-AD48-A6E78ACC2A32}" dt="2022-05-23T08:58:29.956" v="1295"/>
        <pc:sldMkLst>
          <pc:docMk/>
          <pc:sldMk cId="278437195" sldId="2076138227"/>
        </pc:sldMkLst>
        <pc:spChg chg="del">
          <ac:chgData name="Sowmya Prakash" userId="S::sowmya.c.prakash@avanade.com::eba35ed4-c23e-41cd-9062-384040ef55eb" providerId="AD" clId="Web-{8165CE85-402B-407A-AD48-A6E78ACC2A32}" dt="2022-05-23T08:48:33.756" v="1144"/>
          <ac:spMkLst>
            <pc:docMk/>
            <pc:sldMk cId="278437195" sldId="2076138227"/>
            <ac:spMk id="2" creationId="{BDE2D610-46F0-7BCA-D630-DBBD6A948F66}"/>
          </ac:spMkLst>
        </pc:spChg>
        <pc:spChg chg="mod">
          <ac:chgData name="Sowmya Prakash" userId="S::sowmya.c.prakash@avanade.com::eba35ed4-c23e-41cd-9062-384040ef55eb" providerId="AD" clId="Web-{8165CE85-402B-407A-AD48-A6E78ACC2A32}" dt="2022-05-23T08:48:27.943" v="1143" actId="20577"/>
          <ac:spMkLst>
            <pc:docMk/>
            <pc:sldMk cId="278437195" sldId="2076138227"/>
            <ac:spMk id="3" creationId="{ABC528F7-6B5E-3AC7-32E1-45CAB319805F}"/>
          </ac:spMkLst>
        </pc:spChg>
        <pc:spChg chg="add mod">
          <ac:chgData name="Sowmya Prakash" userId="S::sowmya.c.prakash@avanade.com::eba35ed4-c23e-41cd-9062-384040ef55eb" providerId="AD" clId="Web-{8165CE85-402B-407A-AD48-A6E78ACC2A32}" dt="2022-05-23T08:57:05.985" v="1284" actId="20577"/>
          <ac:spMkLst>
            <pc:docMk/>
            <pc:sldMk cId="278437195" sldId="2076138227"/>
            <ac:spMk id="5" creationId="{CD03D79C-6F11-CC28-0E44-3CEE1A4F43DF}"/>
          </ac:spMkLst>
        </pc:spChg>
        <pc:spChg chg="add mod">
          <ac:chgData name="Sowmya Prakash" userId="S::sowmya.c.prakash@avanade.com::eba35ed4-c23e-41cd-9062-384040ef55eb" providerId="AD" clId="Web-{8165CE85-402B-407A-AD48-A6E78ACC2A32}" dt="2022-05-23T08:57:11.845" v="1285" actId="1076"/>
          <ac:spMkLst>
            <pc:docMk/>
            <pc:sldMk cId="278437195" sldId="2076138227"/>
            <ac:spMk id="8" creationId="{91490BB5-A118-619C-2D56-EDD36ECDD10C}"/>
          </ac:spMkLst>
        </pc:spChg>
        <pc:spChg chg="add del">
          <ac:chgData name="Sowmya Prakash" userId="S::sowmya.c.prakash@avanade.com::eba35ed4-c23e-41cd-9062-384040ef55eb" providerId="AD" clId="Web-{8165CE85-402B-407A-AD48-A6E78ACC2A32}" dt="2022-05-23T08:55:24.952" v="1232"/>
          <ac:spMkLst>
            <pc:docMk/>
            <pc:sldMk cId="278437195" sldId="2076138227"/>
            <ac:spMk id="9" creationId="{EECEBC69-E648-FCF1-81F0-E61C6BC36955}"/>
          </ac:spMkLst>
        </pc:spChg>
        <pc:spChg chg="add mod">
          <ac:chgData name="Sowmya Prakash" userId="S::sowmya.c.prakash@avanade.com::eba35ed4-c23e-41cd-9062-384040ef55eb" providerId="AD" clId="Web-{8165CE85-402B-407A-AD48-A6E78ACC2A32}" dt="2022-05-23T08:57:03.454" v="1282" actId="20577"/>
          <ac:spMkLst>
            <pc:docMk/>
            <pc:sldMk cId="278437195" sldId="2076138227"/>
            <ac:spMk id="13" creationId="{E819BDAB-6383-1B5D-A51E-209818F72B6F}"/>
          </ac:spMkLst>
        </pc:spChg>
        <pc:picChg chg="add mod ord">
          <ac:chgData name="Sowmya Prakash" userId="S::sowmya.c.prakash@avanade.com::eba35ed4-c23e-41cd-9062-384040ef55eb" providerId="AD" clId="Web-{8165CE85-402B-407A-AD48-A6E78ACC2A32}" dt="2022-05-23T08:49:29.835" v="1179" actId="1076"/>
          <ac:picMkLst>
            <pc:docMk/>
            <pc:sldMk cId="278437195" sldId="2076138227"/>
            <ac:picMk id="4" creationId="{B3BC9F76-C20F-9D12-312D-7D8306C87381}"/>
          </ac:picMkLst>
        </pc:picChg>
        <pc:picChg chg="add del mod">
          <ac:chgData name="Sowmya Prakash" userId="S::sowmya.c.prakash@avanade.com::eba35ed4-c23e-41cd-9062-384040ef55eb" providerId="AD" clId="Web-{8165CE85-402B-407A-AD48-A6E78ACC2A32}" dt="2022-05-23T08:55:19.530" v="1230"/>
          <ac:picMkLst>
            <pc:docMk/>
            <pc:sldMk cId="278437195" sldId="2076138227"/>
            <ac:picMk id="6" creationId="{83C8AA8A-AF7C-4736-E171-FDBD793D9177}"/>
          </ac:picMkLst>
        </pc:picChg>
        <pc:picChg chg="add del mod">
          <ac:chgData name="Sowmya Prakash" userId="S::sowmya.c.prakash@avanade.com::eba35ed4-c23e-41cd-9062-384040ef55eb" providerId="AD" clId="Web-{8165CE85-402B-407A-AD48-A6E78ACC2A32}" dt="2022-05-23T08:54:14.732" v="1185"/>
          <ac:picMkLst>
            <pc:docMk/>
            <pc:sldMk cId="278437195" sldId="2076138227"/>
            <ac:picMk id="7" creationId="{AA4F2100-10AD-18C4-907E-EA2C043BBA58}"/>
          </ac:picMkLst>
        </pc:picChg>
        <pc:picChg chg="add mod">
          <ac:chgData name="Sowmya Prakash" userId="S::sowmya.c.prakash@avanade.com::eba35ed4-c23e-41cd-9062-384040ef55eb" providerId="AD" clId="Web-{8165CE85-402B-407A-AD48-A6E78ACC2A32}" dt="2022-05-23T08:57:18.736" v="1286" actId="1076"/>
          <ac:picMkLst>
            <pc:docMk/>
            <pc:sldMk cId="278437195" sldId="2076138227"/>
            <ac:picMk id="10" creationId="{77F40F62-1B44-9CA5-B6D9-87B7BBE2CE24}"/>
          </ac:picMkLst>
        </pc:picChg>
        <pc:picChg chg="add mod">
          <ac:chgData name="Sowmya Prakash" userId="S::sowmya.c.prakash@avanade.com::eba35ed4-c23e-41cd-9062-384040ef55eb" providerId="AD" clId="Web-{8165CE85-402B-407A-AD48-A6E78ACC2A32}" dt="2022-05-23T08:56:05.922" v="1242" actId="1076"/>
          <ac:picMkLst>
            <pc:docMk/>
            <pc:sldMk cId="278437195" sldId="2076138227"/>
            <ac:picMk id="12" creationId="{4899AF9E-2660-6075-98CF-CE0DBC88A92F}"/>
          </ac:picMkLst>
        </pc:picChg>
        <pc:cxnChg chg="add del mod">
          <ac:chgData name="Sowmya Prakash" userId="S::sowmya.c.prakash@avanade.com::eba35ed4-c23e-41cd-9062-384040ef55eb" providerId="AD" clId="Web-{8165CE85-402B-407A-AD48-A6E78ACC2A32}" dt="2022-05-23T08:58:29.956" v="1295"/>
          <ac:cxnSpMkLst>
            <pc:docMk/>
            <pc:sldMk cId="278437195" sldId="2076138227"/>
            <ac:cxnSpMk id="14" creationId="{8AE41FCE-1F0B-CC64-5BC5-045A2A34EB3B}"/>
          </ac:cxnSpMkLst>
        </pc:cxnChg>
      </pc:sldChg>
      <pc:sldChg chg="new del">
        <pc:chgData name="Sowmya Prakash" userId="S::sowmya.c.prakash@avanade.com::eba35ed4-c23e-41cd-9062-384040ef55eb" providerId="AD" clId="Web-{8165CE85-402B-407A-AD48-A6E78ACC2A32}" dt="2022-05-23T08:34:30.722" v="1119"/>
        <pc:sldMkLst>
          <pc:docMk/>
          <pc:sldMk cId="2531783408" sldId="2076138227"/>
        </pc:sldMkLst>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6-11T05:12:12.793" v="33330" actId="20577"/>
      <pc:docMkLst>
        <pc:docMk/>
      </pc:docMkLst>
      <pc:sldChg chg="modSp mod">
        <pc:chgData name="Sebastian Birk" userId="6fef93f5-c768-4dfb-8bdd-0abbc09bc9e4" providerId="ADAL" clId="{8EEFD104-2E31-459C-8AA0-7BC753309DEA}" dt="2022-04-27T18:14:41.983" v="27700"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4-27T18:14:41.983" v="27700"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modShow">
        <pc:chgData name="Sebastian Birk" userId="6fef93f5-c768-4dfb-8bdd-0abbc09bc9e4" providerId="ADAL" clId="{8EEFD104-2E31-459C-8AA0-7BC753309DEA}" dt="2022-04-27T19:43:13.753" v="31319" actId="729"/>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4-27T18:36:17.539" v="27825" actId="20577"/>
        <pc:sldMkLst>
          <pc:docMk/>
          <pc:sldMk cId="941457139" sldId="4138"/>
        </pc:sldMkLst>
        <pc:spChg chg="mod">
          <ac:chgData name="Sebastian Birk" userId="6fef93f5-c768-4dfb-8bdd-0abbc09bc9e4" providerId="ADAL" clId="{8EEFD104-2E31-459C-8AA0-7BC753309DEA}" dt="2022-04-27T18:36:17.539" v="27825"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modNotesTx">
        <pc:chgData name="Sebastian Birk" userId="6fef93f5-c768-4dfb-8bdd-0abbc09bc9e4" providerId="ADAL" clId="{8EEFD104-2E31-459C-8AA0-7BC753309DEA}" dt="2022-06-05T17:12:08.228" v="32142" actId="1076"/>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4-27T18:14:59.922" v="27701"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4-27T19:01:32.280" v="28611"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4-27T18:16:25.520" v="27715" actId="408"/>
          <ac:spMkLst>
            <pc:docMk/>
            <pc:sldMk cId="3087520817" sldId="4152"/>
            <ac:spMk id="12" creationId="{9A2B0E49-F94E-44E3-B90E-F64EB21CB849}"/>
          </ac:spMkLst>
        </pc:spChg>
        <pc:spChg chg="add mod">
          <ac:chgData name="Sebastian Birk" userId="6fef93f5-c768-4dfb-8bdd-0abbc09bc9e4" providerId="ADAL" clId="{8EEFD104-2E31-459C-8AA0-7BC753309DEA}" dt="2022-04-27T18:16:25.520" v="27715" actId="408"/>
          <ac:spMkLst>
            <pc:docMk/>
            <pc:sldMk cId="3087520817" sldId="4152"/>
            <ac:spMk id="15" creationId="{3DFF9EAD-4528-467D-9DD1-DE8A13CEBC6F}"/>
          </ac:spMkLst>
        </pc:spChg>
        <pc:spChg chg="add mod">
          <ac:chgData name="Sebastian Birk" userId="6fef93f5-c768-4dfb-8bdd-0abbc09bc9e4" providerId="ADAL" clId="{8EEFD104-2E31-459C-8AA0-7BC753309DEA}" dt="2022-04-27T18:36:50.260" v="27827" actId="20577"/>
          <ac:spMkLst>
            <pc:docMk/>
            <pc:sldMk cId="3087520817" sldId="4152"/>
            <ac:spMk id="16" creationId="{BBA056B6-7E40-4C43-B407-52D5BCF373B3}"/>
          </ac:spMkLst>
        </pc:spChg>
        <pc:spChg chg="add mod">
          <ac:chgData name="Sebastian Birk" userId="6fef93f5-c768-4dfb-8bdd-0abbc09bc9e4" providerId="ADAL" clId="{8EEFD104-2E31-459C-8AA0-7BC753309DEA}" dt="2022-04-27T18:16:11.982" v="27712" actId="164"/>
          <ac:spMkLst>
            <pc:docMk/>
            <pc:sldMk cId="3087520817" sldId="4152"/>
            <ac:spMk id="17" creationId="{74FB3CC7-D8AC-48FA-90FB-51C8E2EB3F77}"/>
          </ac:spMkLst>
        </pc:spChg>
        <pc:spChg chg="add mod">
          <ac:chgData name="Sebastian Birk" userId="6fef93f5-c768-4dfb-8bdd-0abbc09bc9e4" providerId="ADAL" clId="{8EEFD104-2E31-459C-8AA0-7BC753309DEA}" dt="2022-04-27T18:16:52.606" v="27716" actId="1076"/>
          <ac:spMkLst>
            <pc:docMk/>
            <pc:sldMk cId="3087520817" sldId="4152"/>
            <ac:spMk id="18" creationId="{5082DE03-AF33-418D-933C-7EDB58464768}"/>
          </ac:spMkLst>
        </pc:spChg>
        <pc:spChg chg="add del mod">
          <ac:chgData name="Sebastian Birk" userId="6fef93f5-c768-4dfb-8bdd-0abbc09bc9e4" providerId="ADAL" clId="{8EEFD104-2E31-459C-8AA0-7BC753309DEA}" dt="2022-04-27T17:53:55.827" v="27540" actId="478"/>
          <ac:spMkLst>
            <pc:docMk/>
            <pc:sldMk cId="3087520817" sldId="4152"/>
            <ac:spMk id="19" creationId="{62143D72-A206-4767-AA48-A65F3DC97A6B}"/>
          </ac:spMkLst>
        </pc:spChg>
        <pc:spChg chg="add del mod">
          <ac:chgData name="Sebastian Birk" userId="6fef93f5-c768-4dfb-8bdd-0abbc09bc9e4" providerId="ADAL" clId="{8EEFD104-2E31-459C-8AA0-7BC753309DEA}" dt="2022-04-27T17:53:55.827" v="27540" actId="478"/>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del mod">
          <ac:chgData name="Sebastian Birk" userId="6fef93f5-c768-4dfb-8bdd-0abbc09bc9e4" providerId="ADAL" clId="{8EEFD104-2E31-459C-8AA0-7BC753309DEA}" dt="2022-04-27T17:53:55.827" v="27540" actId="478"/>
          <ac:spMkLst>
            <pc:docMk/>
            <pc:sldMk cId="3087520817" sldId="4152"/>
            <ac:spMk id="22" creationId="{7EF47004-05EC-459B-AF10-DDAD8F2E1D39}"/>
          </ac:spMkLst>
        </pc:spChg>
        <pc:spChg chg="add del mod">
          <ac:chgData name="Sebastian Birk" userId="6fef93f5-c768-4dfb-8bdd-0abbc09bc9e4" providerId="ADAL" clId="{8EEFD104-2E31-459C-8AA0-7BC753309DEA}" dt="2022-04-27T17:53:55.827" v="27540" actId="478"/>
          <ac:spMkLst>
            <pc:docMk/>
            <pc:sldMk cId="3087520817" sldId="4152"/>
            <ac:spMk id="23" creationId="{6027D1CE-10E9-481E-BDCA-796554E2379B}"/>
          </ac:spMkLst>
        </pc:spChg>
        <pc:spChg chg="add del mod">
          <ac:chgData name="Sebastian Birk" userId="6fef93f5-c768-4dfb-8bdd-0abbc09bc9e4" providerId="ADAL" clId="{8EEFD104-2E31-459C-8AA0-7BC753309DEA}" dt="2022-04-27T17:53:55.827" v="27540" actId="478"/>
          <ac:spMkLst>
            <pc:docMk/>
            <pc:sldMk cId="3087520817" sldId="4152"/>
            <ac:spMk id="24" creationId="{5B9D5D05-3185-4E5A-9AB0-D30482C8F2DE}"/>
          </ac:spMkLst>
        </pc:spChg>
        <pc:spChg chg="add del mod">
          <ac:chgData name="Sebastian Birk" userId="6fef93f5-c768-4dfb-8bdd-0abbc09bc9e4" providerId="ADAL" clId="{8EEFD104-2E31-459C-8AA0-7BC753309DEA}" dt="2022-04-27T17:53:55.827" v="27540" actId="478"/>
          <ac:spMkLst>
            <pc:docMk/>
            <pc:sldMk cId="3087520817" sldId="4152"/>
            <ac:spMk id="25" creationId="{DBB1270C-1577-4B7A-8BCA-AEBEDEA86B50}"/>
          </ac:spMkLst>
        </pc:spChg>
        <pc:spChg chg="mod">
          <ac:chgData name="Sebastian Birk" userId="6fef93f5-c768-4dfb-8bdd-0abbc09bc9e4" providerId="ADAL" clId="{8EEFD104-2E31-459C-8AA0-7BC753309DEA}" dt="2022-04-27T18:16:17.887" v="27714" actId="164"/>
          <ac:spMkLst>
            <pc:docMk/>
            <pc:sldMk cId="3087520817" sldId="4152"/>
            <ac:spMk id="26" creationId="{2906F76C-37BE-4169-BE2B-7F4EE5B05F21}"/>
          </ac:spMkLst>
        </pc:spChg>
        <pc:spChg chg="del mod">
          <ac:chgData name="Sebastian Birk" userId="6fef93f5-c768-4dfb-8bdd-0abbc09bc9e4" providerId="ADAL" clId="{8EEFD104-2E31-459C-8AA0-7BC753309DEA}" dt="2022-04-27T17:53:55.827" v="27540" actId="478"/>
          <ac:spMkLst>
            <pc:docMk/>
            <pc:sldMk cId="3087520817" sldId="4152"/>
            <ac:spMk id="27" creationId="{AB8C299D-ABB7-4BBC-B306-5043447D6BA4}"/>
          </ac:spMkLst>
        </pc:spChg>
        <pc:spChg chg="add mod">
          <ac:chgData name="Sebastian Birk" userId="6fef93f5-c768-4dfb-8bdd-0abbc09bc9e4" providerId="ADAL" clId="{8EEFD104-2E31-459C-8AA0-7BC753309DEA}" dt="2022-04-27T18:17:17.222" v="27718" actId="1076"/>
          <ac:spMkLst>
            <pc:docMk/>
            <pc:sldMk cId="3087520817" sldId="4152"/>
            <ac:spMk id="28" creationId="{5127A5F6-4AA6-47BF-99AB-A835A3CFC7DB}"/>
          </ac:spMkLst>
        </pc:spChg>
        <pc:spChg chg="add del mod">
          <ac:chgData name="Sebastian Birk" userId="6fef93f5-c768-4dfb-8bdd-0abbc09bc9e4" providerId="ADAL" clId="{8EEFD104-2E31-459C-8AA0-7BC753309DEA}" dt="2022-04-27T18:12:39.272" v="27694" actId="478"/>
          <ac:spMkLst>
            <pc:docMk/>
            <pc:sldMk cId="3087520817" sldId="4152"/>
            <ac:spMk id="29" creationId="{AD6DF623-652F-4A55-9F88-D6931FA2FB8B}"/>
          </ac:spMkLst>
        </pc:spChg>
        <pc:spChg chg="add mod">
          <ac:chgData name="Sebastian Birk" userId="6fef93f5-c768-4dfb-8bdd-0abbc09bc9e4" providerId="ADAL" clId="{8EEFD104-2E31-459C-8AA0-7BC753309DEA}" dt="2022-04-27T18:17:41.014" v="27722" actId="1076"/>
          <ac:spMkLst>
            <pc:docMk/>
            <pc:sldMk cId="3087520817" sldId="4152"/>
            <ac:spMk id="30" creationId="{4F9FC43B-C3E2-4659-B8EE-368EB0F3305D}"/>
          </ac:spMkLst>
        </pc:spChg>
        <pc:spChg chg="add mod">
          <ac:chgData name="Sebastian Birk" userId="6fef93f5-c768-4dfb-8bdd-0abbc09bc9e4" providerId="ADAL" clId="{8EEFD104-2E31-459C-8AA0-7BC753309DEA}" dt="2022-04-27T18:18:43.908" v="27736" actId="20577"/>
          <ac:spMkLst>
            <pc:docMk/>
            <pc:sldMk cId="3087520817" sldId="4152"/>
            <ac:spMk id="34" creationId="{0338A147-5E1E-434F-8954-7DB83A62A98F}"/>
          </ac:spMkLst>
        </pc:spChg>
        <pc:grpChg chg="add mod">
          <ac:chgData name="Sebastian Birk" userId="6fef93f5-c768-4dfb-8bdd-0abbc09bc9e4" providerId="ADAL" clId="{8EEFD104-2E31-459C-8AA0-7BC753309DEA}" dt="2022-04-27T18:16:25.520" v="27715" actId="408"/>
          <ac:grpSpMkLst>
            <pc:docMk/>
            <pc:sldMk cId="3087520817" sldId="4152"/>
            <ac:grpSpMk id="2" creationId="{4A28B8DC-5F7F-4EB2-BA1D-7A28CAE905E2}"/>
          </ac:grpSpMkLst>
        </pc:grpChg>
        <pc:grpChg chg="add mod">
          <ac:chgData name="Sebastian Birk" userId="6fef93f5-c768-4dfb-8bdd-0abbc09bc9e4" providerId="ADAL" clId="{8EEFD104-2E31-459C-8AA0-7BC753309DEA}" dt="2022-04-27T18:16:25.520" v="27715" actId="408"/>
          <ac:grpSpMkLst>
            <pc:docMk/>
            <pc:sldMk cId="3087520817" sldId="4152"/>
            <ac:grpSpMk id="5" creationId="{7550DF6E-5434-4AF0-887E-B74C46EF2272}"/>
          </ac:grpSpMkLst>
        </pc:grpChg>
        <pc:grpChg chg="add mod">
          <ac:chgData name="Sebastian Birk" userId="6fef93f5-c768-4dfb-8bdd-0abbc09bc9e4" providerId="ADAL" clId="{8EEFD104-2E31-459C-8AA0-7BC753309DEA}" dt="2022-04-27T18:16:25.520" v="27715" actId="408"/>
          <ac:grpSpMkLst>
            <pc:docMk/>
            <pc:sldMk cId="3087520817" sldId="4152"/>
            <ac:grpSpMk id="6" creationId="{2F1716C1-6EF0-4F22-BADD-3CF6EE8BBAE3}"/>
          </ac:grpSpMkLst>
        </pc:grpChg>
        <pc:grpChg chg="add mod">
          <ac:chgData name="Sebastian Birk" userId="6fef93f5-c768-4dfb-8bdd-0abbc09bc9e4" providerId="ADAL" clId="{8EEFD104-2E31-459C-8AA0-7BC753309DEA}" dt="2022-04-27T19:01:32.280" v="28611" actId="1076"/>
          <ac:grpSpMkLst>
            <pc:docMk/>
            <pc:sldMk cId="3087520817" sldId="4152"/>
            <ac:grpSpMk id="7" creationId="{D794BFE0-E8EF-4722-9E45-366FAAD0B22B}"/>
          </ac:grpSpMkLst>
        </pc:grpChg>
        <pc:grpChg chg="add mod">
          <ac:chgData name="Sebastian Birk" userId="6fef93f5-c768-4dfb-8bdd-0abbc09bc9e4" providerId="ADAL" clId="{8EEFD104-2E31-459C-8AA0-7BC753309DEA}" dt="2022-04-27T18:16:25.520" v="27715" actId="408"/>
          <ac:grpSpMkLst>
            <pc:docMk/>
            <pc:sldMk cId="3087520817" sldId="4152"/>
            <ac:grpSpMk id="8" creationId="{8BAAF04E-2E05-4042-98DF-3DFA55CDDBF5}"/>
          </ac:grpSpMkLst>
        </pc:grpChg>
        <pc:grpChg chg="add mod">
          <ac:chgData name="Sebastian Birk" userId="6fef93f5-c768-4dfb-8bdd-0abbc09bc9e4" providerId="ADAL" clId="{8EEFD104-2E31-459C-8AA0-7BC753309DEA}" dt="2022-04-27T18:16:52.606" v="27716" actId="1076"/>
          <ac:grpSpMkLst>
            <pc:docMk/>
            <pc:sldMk cId="3087520817" sldId="4152"/>
            <ac:grpSpMk id="9" creationId="{FB040794-09F3-4E8B-82ED-F88FD42F71BC}"/>
          </ac:grpSpMkLst>
        </pc:grpChg>
        <pc:grpChg chg="add mod">
          <ac:chgData name="Sebastian Birk" userId="6fef93f5-c768-4dfb-8bdd-0abbc09bc9e4" providerId="ADAL" clId="{8EEFD104-2E31-459C-8AA0-7BC753309DEA}" dt="2022-04-27T18:17:00.928" v="27717" actId="1076"/>
          <ac:grpSpMkLst>
            <pc:docMk/>
            <pc:sldMk cId="3087520817" sldId="4152"/>
            <ac:grpSpMk id="10" creationId="{D3E03690-48A0-4CE3-B8A8-84B793CECE8E}"/>
          </ac:grpSpMkLst>
        </pc:grpChg>
        <pc:picChg chg="mod">
          <ac:chgData name="Sebastian Birk" userId="6fef93f5-c768-4dfb-8bdd-0abbc09bc9e4" providerId="ADAL" clId="{8EEFD104-2E31-459C-8AA0-7BC753309DEA}" dt="2022-04-27T18:16:17.887" v="27714" actId="164"/>
          <ac:picMkLst>
            <pc:docMk/>
            <pc:sldMk cId="3087520817" sldId="4152"/>
            <ac:picMk id="4" creationId="{6D4BE814-CD55-4F20-8177-647E76730D92}"/>
          </ac:picMkLst>
        </pc:picChg>
        <pc:picChg chg="mod">
          <ac:chgData name="Sebastian Birk" userId="6fef93f5-c768-4dfb-8bdd-0abbc09bc9e4" providerId="ADAL" clId="{8EEFD104-2E31-459C-8AA0-7BC753309DEA}" dt="2022-06-05T17:12:08.228" v="32142" actId="1076"/>
          <ac:picMkLst>
            <pc:docMk/>
            <pc:sldMk cId="3087520817" sldId="4152"/>
            <ac:picMk id="13" creationId="{96790E18-C9AF-69A0-3863-D6834E17021C}"/>
          </ac:picMkLst>
        </pc:pic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4-27T18:16:25.520" v="27715"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4-27T18:16:25.520" v="27715"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4-27T19:01:32.280" v="28611" actId="1076"/>
          <ac:picMkLst>
            <pc:docMk/>
            <pc:sldMk cId="3087520817" sldId="4152"/>
            <ac:picMk id="1032" creationId="{665E987C-2B1B-4D9F-94F3-220067368A8C}"/>
          </ac:picMkLst>
        </pc:picChg>
        <pc:picChg chg="add mod">
          <ac:chgData name="Sebastian Birk" userId="6fef93f5-c768-4dfb-8bdd-0abbc09bc9e4" providerId="ADAL" clId="{8EEFD104-2E31-459C-8AA0-7BC753309DEA}" dt="2022-04-27T18:16:25.520" v="27715"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4-27T18:16:11.982" v="27712" actId="164"/>
          <ac:picMkLst>
            <pc:docMk/>
            <pc:sldMk cId="3087520817" sldId="4152"/>
            <ac:picMk id="1036" creationId="{DEE31CE0-77CA-45E8-A4BC-D776A2CA6CB2}"/>
          </ac:picMkLst>
        </pc:picChg>
        <pc:picChg chg="add mod">
          <ac:chgData name="Sebastian Birk" userId="6fef93f5-c768-4dfb-8bdd-0abbc09bc9e4" providerId="ADAL" clId="{8EEFD104-2E31-459C-8AA0-7BC753309DEA}" dt="2022-04-27T18:16:52.606" v="27716" actId="1076"/>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4-27T17:56:08.858" v="27673"/>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Show modCm">
        <pc:chgData name="Sebastian Birk" userId="6fef93f5-c768-4dfb-8bdd-0abbc09bc9e4" providerId="ADAL" clId="{8EEFD104-2E31-459C-8AA0-7BC753309DEA}" dt="2022-04-27T19:43:13.753" v="31319" actId="729"/>
        <pc:sldMkLst>
          <pc:docMk/>
          <pc:sldMk cId="3000104570" sldId="4156"/>
        </pc:sldMkLst>
        <pc:spChg chg="mod">
          <ac:chgData name="Sebastian Birk" userId="6fef93f5-c768-4dfb-8bdd-0abbc09bc9e4" providerId="ADAL" clId="{8EEFD104-2E31-459C-8AA0-7BC753309DEA}" dt="2022-04-27T18:42:26.276" v="27879" actId="21"/>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modShow">
        <pc:chgData name="Sebastian Birk" userId="6fef93f5-c768-4dfb-8bdd-0abbc09bc9e4" providerId="ADAL" clId="{8EEFD104-2E31-459C-8AA0-7BC753309DEA}" dt="2022-04-27T19:43:13.753" v="31319" actId="729"/>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modShow">
        <pc:chgData name="Sebastian Birk" userId="6fef93f5-c768-4dfb-8bdd-0abbc09bc9e4" providerId="ADAL" clId="{8EEFD104-2E31-459C-8AA0-7BC753309DEA}" dt="2022-04-27T19:43:13.753" v="31319" actId="729"/>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del mod ord">
        <pc:chgData name="Sebastian Birk" userId="6fef93f5-c768-4dfb-8bdd-0abbc09bc9e4" providerId="ADAL" clId="{8EEFD104-2E31-459C-8AA0-7BC753309DEA}" dt="2022-06-08T05:19:57.038" v="32418" actId="4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4-27T18:28:37.866" v="27802" actId="20577"/>
          <ac:spMkLst>
            <pc:docMk/>
            <pc:sldMk cId="25148551" sldId="4163"/>
            <ac:spMk id="8" creationId="{CDBF0865-6125-436E-87A4-F551934A94C5}"/>
          </ac:spMkLst>
        </pc:spChg>
        <pc:spChg chg="add mod">
          <ac:chgData name="Sebastian Birk" userId="6fef93f5-c768-4dfb-8bdd-0abbc09bc9e4" providerId="ADAL" clId="{8EEFD104-2E31-459C-8AA0-7BC753309DEA}" dt="2022-04-27T18:35:07.606" v="27817"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4-27T18:34:59.532" v="27807"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4-27T18:27:34.586" v="27785"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4-27T18:27:56.811" v="27792"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4-27T18:35:36.538" v="27820"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4-27T18:28:02.481" v="2779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4-27T17:53:39.969" v="27539"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4-27T17:53:27.822" v="27537" actId="108"/>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addSp modSp add mod ord">
        <pc:chgData name="Sebastian Birk" userId="6fef93f5-c768-4dfb-8bdd-0abbc09bc9e4" providerId="ADAL" clId="{8EEFD104-2E31-459C-8AA0-7BC753309DEA}" dt="2022-04-22T08:37:02.492" v="27525" actId="20577"/>
        <pc:sldMkLst>
          <pc:docMk/>
          <pc:sldMk cId="672465817" sldId="4174"/>
        </pc:sldMkLst>
        <pc:spChg chg="mod">
          <ac:chgData name="Sebastian Birk" userId="6fef93f5-c768-4dfb-8bdd-0abbc09bc9e4" providerId="ADAL" clId="{8EEFD104-2E31-459C-8AA0-7BC753309DEA}" dt="2022-04-22T08:37:02.492" v="27525"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pChg chg="add">
          <ac:chgData name="Sebastian Birk" userId="6fef93f5-c768-4dfb-8bdd-0abbc09bc9e4" providerId="ADAL" clId="{8EEFD104-2E31-459C-8AA0-7BC753309DEA}" dt="2022-04-22T08:09:55.349" v="27414"/>
          <ac:spMkLst>
            <pc:docMk/>
            <pc:sldMk cId="672465817" sldId="4174"/>
            <ac:spMk id="4" creationId="{3517C95F-A80E-4CD6-B13D-6735BBCE0532}"/>
          </ac:spMkLst>
        </pc:spChg>
        <pc:spChg chg="add mod">
          <ac:chgData name="Sebastian Birk" userId="6fef93f5-c768-4dfb-8bdd-0abbc09bc9e4" providerId="ADAL" clId="{8EEFD104-2E31-459C-8AA0-7BC753309DEA}" dt="2022-04-22T08:09:58.797" v="27415"/>
          <ac:spMkLst>
            <pc:docMk/>
            <pc:sldMk cId="672465817" sldId="4174"/>
            <ac:spMk id="5" creationId="{1C713BE0-AA84-4E41-A29F-A52D6AC2DC58}"/>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Chg chg="addSp delSp modSp new mod">
        <pc:chgData name="Sebastian Birk" userId="6fef93f5-c768-4dfb-8bdd-0abbc09bc9e4" providerId="ADAL" clId="{8EEFD104-2E31-459C-8AA0-7BC753309DEA}" dt="2022-04-06T17:27:15.637" v="12372" actId="20577"/>
        <pc:sldMkLst>
          <pc:docMk/>
          <pc:sldMk cId="3901398212" sldId="2076138180"/>
        </pc:sldMkLst>
        <pc:spChg chg="mod">
          <ac:chgData name="Sebastian Birk" userId="6fef93f5-c768-4dfb-8bdd-0abbc09bc9e4" providerId="ADAL" clId="{8EEFD104-2E31-459C-8AA0-7BC753309DEA}" dt="2022-04-06T17:27:15.637" v="12372" actId="20577"/>
          <ac:spMkLst>
            <pc:docMk/>
            <pc:sldMk cId="3901398212" sldId="2076138180"/>
            <ac:spMk id="2" creationId="{A32AD522-AB6F-487F-8C5C-F2B981237073}"/>
          </ac:spMkLst>
        </pc:spChg>
        <pc:spChg chg="mod">
          <ac:chgData name="Sebastian Birk" userId="6fef93f5-c768-4dfb-8bdd-0abbc09bc9e4" providerId="ADAL" clId="{8EEFD104-2E31-459C-8AA0-7BC753309DEA}" dt="2022-04-06T17:10:38.448" v="11410" actId="20577"/>
          <ac:spMkLst>
            <pc:docMk/>
            <pc:sldMk cId="3901398212" sldId="2076138180"/>
            <ac:spMk id="3" creationId="{446D488A-F04D-4C49-B100-0ECB9809262B}"/>
          </ac:spMkLst>
        </pc:spChg>
        <pc:picChg chg="add del mod">
          <ac:chgData name="Sebastian Birk" userId="6fef93f5-c768-4dfb-8bdd-0abbc09bc9e4" providerId="ADAL" clId="{8EEFD104-2E31-459C-8AA0-7BC753309DEA}" dt="2022-04-06T17:10:41.735" v="11411" actId="478"/>
          <ac:picMkLst>
            <pc:docMk/>
            <pc:sldMk cId="3901398212" sldId="2076138180"/>
            <ac:picMk id="5" creationId="{C603BF0B-8039-4585-9A54-9A015BF779D0}"/>
          </ac:picMkLst>
        </pc:picChg>
      </pc:sldChg>
      <pc:sldChg chg="add ord">
        <pc:chgData name="Sebastian Birk" userId="6fef93f5-c768-4dfb-8bdd-0abbc09bc9e4" providerId="ADAL" clId="{8EEFD104-2E31-459C-8AA0-7BC753309DEA}" dt="2022-04-06T17:09:55.343" v="11346"/>
        <pc:sldMkLst>
          <pc:docMk/>
          <pc:sldMk cId="1568540370" sldId="2076138181"/>
        </pc:sldMkLst>
      </pc:sldChg>
      <pc:sldChg chg="addSp delSp modSp add mod ord">
        <pc:chgData name="Sebastian Birk" userId="6fef93f5-c768-4dfb-8bdd-0abbc09bc9e4" providerId="ADAL" clId="{8EEFD104-2E31-459C-8AA0-7BC753309DEA}" dt="2022-04-13T19:21:44.409" v="16049"/>
        <pc:sldMkLst>
          <pc:docMk/>
          <pc:sldMk cId="2830707583" sldId="2076138182"/>
        </pc:sldMkLst>
        <pc:spChg chg="mod ord">
          <ac:chgData name="Sebastian Birk" userId="6fef93f5-c768-4dfb-8bdd-0abbc09bc9e4" providerId="ADAL" clId="{8EEFD104-2E31-459C-8AA0-7BC753309DEA}" dt="2022-04-13T18:57:22.562" v="16020" actId="20577"/>
          <ac:spMkLst>
            <pc:docMk/>
            <pc:sldMk cId="2830707583" sldId="2076138182"/>
            <ac:spMk id="2" creationId="{A32AD522-AB6F-487F-8C5C-F2B981237073}"/>
          </ac:spMkLst>
        </pc:spChg>
        <pc:spChg chg="mod">
          <ac:chgData name="Sebastian Birk" userId="6fef93f5-c768-4dfb-8bdd-0abbc09bc9e4" providerId="ADAL" clId="{8EEFD104-2E31-459C-8AA0-7BC753309DEA}" dt="2022-04-13T17:11:41.830" v="15155" actId="1036"/>
          <ac:spMkLst>
            <pc:docMk/>
            <pc:sldMk cId="2830707583" sldId="2076138182"/>
            <ac:spMk id="3" creationId="{446D488A-F04D-4C49-B100-0ECB9809262B}"/>
          </ac:spMkLst>
        </pc:spChg>
        <pc:spChg chg="add mod">
          <ac:chgData name="Sebastian Birk" userId="6fef93f5-c768-4dfb-8bdd-0abbc09bc9e4" providerId="ADAL" clId="{8EEFD104-2E31-459C-8AA0-7BC753309DEA}" dt="2022-04-13T18:48:19.562" v="15970" actId="165"/>
          <ac:spMkLst>
            <pc:docMk/>
            <pc:sldMk cId="2830707583" sldId="2076138182"/>
            <ac:spMk id="4" creationId="{A41DEE4C-CF5E-4783-BD02-FDE3F8FA3894}"/>
          </ac:spMkLst>
        </pc:spChg>
        <pc:spChg chg="add mod ord">
          <ac:chgData name="Sebastian Birk" userId="6fef93f5-c768-4dfb-8bdd-0abbc09bc9e4" providerId="ADAL" clId="{8EEFD104-2E31-459C-8AA0-7BC753309DEA}" dt="2022-04-13T18:48:19.562" v="15970" actId="165"/>
          <ac:spMkLst>
            <pc:docMk/>
            <pc:sldMk cId="2830707583" sldId="2076138182"/>
            <ac:spMk id="6" creationId="{FBD28364-B16A-421E-BDBA-5061F3A97967}"/>
          </ac:spMkLst>
        </pc:spChg>
        <pc:spChg chg="add mod ord">
          <ac:chgData name="Sebastian Birk" userId="6fef93f5-c768-4dfb-8bdd-0abbc09bc9e4" providerId="ADAL" clId="{8EEFD104-2E31-459C-8AA0-7BC753309DEA}" dt="2022-04-13T18:48:19.562" v="15970" actId="165"/>
          <ac:spMkLst>
            <pc:docMk/>
            <pc:sldMk cId="2830707583" sldId="2076138182"/>
            <ac:spMk id="7" creationId="{4EB1A7B2-9B4D-481C-A9F8-0C95F8ADA5D4}"/>
          </ac:spMkLst>
        </pc:spChg>
        <pc:spChg chg="add mod">
          <ac:chgData name="Sebastian Birk" userId="6fef93f5-c768-4dfb-8bdd-0abbc09bc9e4" providerId="ADAL" clId="{8EEFD104-2E31-459C-8AA0-7BC753309DEA}" dt="2022-04-13T18:58:14.868" v="16046" actId="1076"/>
          <ac:spMkLst>
            <pc:docMk/>
            <pc:sldMk cId="2830707583" sldId="2076138182"/>
            <ac:spMk id="8" creationId="{8C287A57-4925-40C5-8D25-3137B92A4CDE}"/>
          </ac:spMkLst>
        </pc:spChg>
        <pc:spChg chg="add mod">
          <ac:chgData name="Sebastian Birk" userId="6fef93f5-c768-4dfb-8bdd-0abbc09bc9e4" providerId="ADAL" clId="{8EEFD104-2E31-459C-8AA0-7BC753309DEA}" dt="2022-04-13T18:58:23.548" v="16047" actId="1076"/>
          <ac:spMkLst>
            <pc:docMk/>
            <pc:sldMk cId="2830707583" sldId="2076138182"/>
            <ac:spMk id="11" creationId="{D034C550-7696-4133-85FA-F86038BAC82D}"/>
          </ac:spMkLst>
        </pc:spChg>
        <pc:spChg chg="add mod">
          <ac:chgData name="Sebastian Birk" userId="6fef93f5-c768-4dfb-8bdd-0abbc09bc9e4" providerId="ADAL" clId="{8EEFD104-2E31-459C-8AA0-7BC753309DEA}" dt="2022-04-13T18:58:31.836" v="16048" actId="1076"/>
          <ac:spMkLst>
            <pc:docMk/>
            <pc:sldMk cId="2830707583" sldId="2076138182"/>
            <ac:spMk id="14" creationId="{FFCD91CF-D082-40F4-9FE8-4F2A7DB8E6C1}"/>
          </ac:spMkLst>
        </pc:spChg>
        <pc:spChg chg="add mod">
          <ac:chgData name="Sebastian Birk" userId="6fef93f5-c768-4dfb-8bdd-0abbc09bc9e4" providerId="ADAL" clId="{8EEFD104-2E31-459C-8AA0-7BC753309DEA}" dt="2022-04-13T18:41:26.110" v="15852" actId="164"/>
          <ac:spMkLst>
            <pc:docMk/>
            <pc:sldMk cId="2830707583" sldId="2076138182"/>
            <ac:spMk id="16" creationId="{4FABD8AE-2B3F-49BE-B114-23184789CABC}"/>
          </ac:spMkLst>
        </pc:spChg>
        <pc:spChg chg="add mod">
          <ac:chgData name="Sebastian Birk" userId="6fef93f5-c768-4dfb-8bdd-0abbc09bc9e4" providerId="ADAL" clId="{8EEFD104-2E31-459C-8AA0-7BC753309DEA}" dt="2022-04-13T18:41:26.110" v="15852" actId="164"/>
          <ac:spMkLst>
            <pc:docMk/>
            <pc:sldMk cId="2830707583" sldId="2076138182"/>
            <ac:spMk id="17" creationId="{F6B78FF9-151F-4892-89B5-D9886F755DF1}"/>
          </ac:spMkLst>
        </pc:spChg>
        <pc:spChg chg="add mod">
          <ac:chgData name="Sebastian Birk" userId="6fef93f5-c768-4dfb-8bdd-0abbc09bc9e4" providerId="ADAL" clId="{8EEFD104-2E31-459C-8AA0-7BC753309DEA}" dt="2022-04-13T18:41:26.110" v="15852" actId="164"/>
          <ac:spMkLst>
            <pc:docMk/>
            <pc:sldMk cId="2830707583" sldId="2076138182"/>
            <ac:spMk id="18" creationId="{353DDFF6-87D9-478C-8A4B-C7E9C19E9CFB}"/>
          </ac:spMkLst>
        </pc:spChg>
        <pc:spChg chg="add mod">
          <ac:chgData name="Sebastian Birk" userId="6fef93f5-c768-4dfb-8bdd-0abbc09bc9e4" providerId="ADAL" clId="{8EEFD104-2E31-459C-8AA0-7BC753309DEA}" dt="2022-04-13T18:45:29.002" v="15921" actId="164"/>
          <ac:spMkLst>
            <pc:docMk/>
            <pc:sldMk cId="2830707583" sldId="2076138182"/>
            <ac:spMk id="26" creationId="{08D35B7F-B996-4D7E-BBB9-F04BD6FA384F}"/>
          </ac:spMkLst>
        </pc:spChg>
        <pc:spChg chg="add mod">
          <ac:chgData name="Sebastian Birk" userId="6fef93f5-c768-4dfb-8bdd-0abbc09bc9e4" providerId="ADAL" clId="{8EEFD104-2E31-459C-8AA0-7BC753309DEA}" dt="2022-04-13T18:45:29.002" v="15921" actId="164"/>
          <ac:spMkLst>
            <pc:docMk/>
            <pc:sldMk cId="2830707583" sldId="2076138182"/>
            <ac:spMk id="27" creationId="{3EC305EA-EA8F-448F-89E9-6F75C6A99992}"/>
          </ac:spMkLst>
        </pc:spChg>
        <pc:spChg chg="add mod">
          <ac:chgData name="Sebastian Birk" userId="6fef93f5-c768-4dfb-8bdd-0abbc09bc9e4" providerId="ADAL" clId="{8EEFD104-2E31-459C-8AA0-7BC753309DEA}" dt="2022-04-13T18:45:29.002" v="15921" actId="164"/>
          <ac:spMkLst>
            <pc:docMk/>
            <pc:sldMk cId="2830707583" sldId="2076138182"/>
            <ac:spMk id="28" creationId="{8238C5F3-9DE1-4C3B-AD8E-51CABDB68E43}"/>
          </ac:spMkLst>
        </pc:spChg>
        <pc:spChg chg="add mod">
          <ac:chgData name="Sebastian Birk" userId="6fef93f5-c768-4dfb-8bdd-0abbc09bc9e4" providerId="ADAL" clId="{8EEFD104-2E31-459C-8AA0-7BC753309DEA}" dt="2022-04-13T18:45:29.002" v="15921" actId="164"/>
          <ac:spMkLst>
            <pc:docMk/>
            <pc:sldMk cId="2830707583" sldId="2076138182"/>
            <ac:spMk id="29" creationId="{90F838CB-0DC7-4A5A-BBE5-CDBB18B9427D}"/>
          </ac:spMkLst>
        </pc:spChg>
        <pc:spChg chg="add mod">
          <ac:chgData name="Sebastian Birk" userId="6fef93f5-c768-4dfb-8bdd-0abbc09bc9e4" providerId="ADAL" clId="{8EEFD104-2E31-459C-8AA0-7BC753309DEA}" dt="2022-04-13T18:42:50.737" v="15875" actId="164"/>
          <ac:spMkLst>
            <pc:docMk/>
            <pc:sldMk cId="2830707583" sldId="2076138182"/>
            <ac:spMk id="30" creationId="{F1D634BF-597B-4765-8844-B2E8A17A350F}"/>
          </ac:spMkLst>
        </pc:spChg>
        <pc:spChg chg="add del mod">
          <ac:chgData name="Sebastian Birk" userId="6fef93f5-c768-4dfb-8bdd-0abbc09bc9e4" providerId="ADAL" clId="{8EEFD104-2E31-459C-8AA0-7BC753309DEA}" dt="2022-04-13T18:44:04.065" v="15902" actId="478"/>
          <ac:spMkLst>
            <pc:docMk/>
            <pc:sldMk cId="2830707583" sldId="2076138182"/>
            <ac:spMk id="36" creationId="{575FC893-A71A-433E-A204-6B623C7DC1E7}"/>
          </ac:spMkLst>
        </pc:spChg>
        <pc:spChg chg="add mod">
          <ac:chgData name="Sebastian Birk" userId="6fef93f5-c768-4dfb-8bdd-0abbc09bc9e4" providerId="ADAL" clId="{8EEFD104-2E31-459C-8AA0-7BC753309DEA}" dt="2022-04-13T18:49:48.043" v="16001" actId="115"/>
          <ac:spMkLst>
            <pc:docMk/>
            <pc:sldMk cId="2830707583" sldId="2076138182"/>
            <ac:spMk id="37" creationId="{7F12330B-F51B-4F99-8EFD-1EB3A1A70E5E}"/>
          </ac:spMkLst>
        </pc:spChg>
        <pc:spChg chg="add mod">
          <ac:chgData name="Sebastian Birk" userId="6fef93f5-c768-4dfb-8bdd-0abbc09bc9e4" providerId="ADAL" clId="{8EEFD104-2E31-459C-8AA0-7BC753309DEA}" dt="2022-04-13T18:49:48.043" v="16001" actId="115"/>
          <ac:spMkLst>
            <pc:docMk/>
            <pc:sldMk cId="2830707583" sldId="2076138182"/>
            <ac:spMk id="38" creationId="{7D0DDB99-F111-4281-9DF9-FEBE1791AE56}"/>
          </ac:spMkLst>
        </pc:spChg>
        <pc:spChg chg="add mod">
          <ac:chgData name="Sebastian Birk" userId="6fef93f5-c768-4dfb-8bdd-0abbc09bc9e4" providerId="ADAL" clId="{8EEFD104-2E31-459C-8AA0-7BC753309DEA}" dt="2022-04-13T18:49:48.043" v="16001" actId="115"/>
          <ac:spMkLst>
            <pc:docMk/>
            <pc:sldMk cId="2830707583" sldId="2076138182"/>
            <ac:spMk id="39" creationId="{39CF1461-7C46-420B-B157-2AAE13BEE04F}"/>
          </ac:spMkLst>
        </pc:spChg>
        <pc:spChg chg="add mod">
          <ac:chgData name="Sebastian Birk" userId="6fef93f5-c768-4dfb-8bdd-0abbc09bc9e4" providerId="ADAL" clId="{8EEFD104-2E31-459C-8AA0-7BC753309DEA}" dt="2022-04-13T18:49:48.043" v="16001" actId="115"/>
          <ac:spMkLst>
            <pc:docMk/>
            <pc:sldMk cId="2830707583" sldId="2076138182"/>
            <ac:spMk id="40" creationId="{F5BE4C14-A9AF-4545-B617-AB0455C347B3}"/>
          </ac:spMkLst>
        </pc:spChg>
        <pc:grpChg chg="add mod topLvl">
          <ac:chgData name="Sebastian Birk" userId="6fef93f5-c768-4dfb-8bdd-0abbc09bc9e4" providerId="ADAL" clId="{8EEFD104-2E31-459C-8AA0-7BC753309DEA}" dt="2022-04-13T18:48:19.562" v="15970" actId="165"/>
          <ac:grpSpMkLst>
            <pc:docMk/>
            <pc:sldMk cId="2830707583" sldId="2076138182"/>
            <ac:grpSpMk id="9" creationId="{46F1ACA3-A4EC-4648-B9EB-AA27A8C2470C}"/>
          </ac:grpSpMkLst>
        </pc:grpChg>
        <pc:grpChg chg="add mod ord topLvl">
          <ac:chgData name="Sebastian Birk" userId="6fef93f5-c768-4dfb-8bdd-0abbc09bc9e4" providerId="ADAL" clId="{8EEFD104-2E31-459C-8AA0-7BC753309DEA}" dt="2022-04-13T18:48:19.562" v="15970" actId="165"/>
          <ac:grpSpMkLst>
            <pc:docMk/>
            <pc:sldMk cId="2830707583" sldId="2076138182"/>
            <ac:grpSpMk id="12" creationId="{FA48322C-2FCE-4B0B-8CC1-6F20D27C96F1}"/>
          </ac:grpSpMkLst>
        </pc:grpChg>
        <pc:grpChg chg="add mod topLvl">
          <ac:chgData name="Sebastian Birk" userId="6fef93f5-c768-4dfb-8bdd-0abbc09bc9e4" providerId="ADAL" clId="{8EEFD104-2E31-459C-8AA0-7BC753309DEA}" dt="2022-04-13T18:48:19.562" v="15970" actId="165"/>
          <ac:grpSpMkLst>
            <pc:docMk/>
            <pc:sldMk cId="2830707583" sldId="2076138182"/>
            <ac:grpSpMk id="15" creationId="{C6215551-CC2F-403D-9426-FCD061967120}"/>
          </ac:grpSpMkLst>
        </pc:grpChg>
        <pc:grpChg chg="add mod">
          <ac:chgData name="Sebastian Birk" userId="6fef93f5-c768-4dfb-8bdd-0abbc09bc9e4" providerId="ADAL" clId="{8EEFD104-2E31-459C-8AA0-7BC753309DEA}" dt="2022-04-13T18:42:50.737" v="15875" actId="164"/>
          <ac:grpSpMkLst>
            <pc:docMk/>
            <pc:sldMk cId="2830707583" sldId="2076138182"/>
            <ac:grpSpMk id="24" creationId="{702030B4-B286-401D-9A56-F05CDC965B5A}"/>
          </ac:grpSpMkLst>
        </pc:grpChg>
        <pc:grpChg chg="add del mod">
          <ac:chgData name="Sebastian Birk" userId="6fef93f5-c768-4dfb-8bdd-0abbc09bc9e4" providerId="ADAL" clId="{8EEFD104-2E31-459C-8AA0-7BC753309DEA}" dt="2022-04-13T18:57:51.684" v="16042" actId="14100"/>
          <ac:grpSpMkLst>
            <pc:docMk/>
            <pc:sldMk cId="2830707583" sldId="2076138182"/>
            <ac:grpSpMk id="25" creationId="{52B90441-C3DA-4F49-B75C-D533AD874FF3}"/>
          </ac:grpSpMkLst>
        </pc:grpChg>
        <pc:grpChg chg="add mod">
          <ac:chgData name="Sebastian Birk" userId="6fef93f5-c768-4dfb-8bdd-0abbc09bc9e4" providerId="ADAL" clId="{8EEFD104-2E31-459C-8AA0-7BC753309DEA}" dt="2022-04-13T18:57:32.183" v="16038" actId="1036"/>
          <ac:grpSpMkLst>
            <pc:docMk/>
            <pc:sldMk cId="2830707583" sldId="2076138182"/>
            <ac:grpSpMk id="35" creationId="{34C6EEA7-5ADC-44C0-90AC-8850616BD70D}"/>
          </ac:grpSpMkLst>
        </pc:grpChg>
        <pc:grpChg chg="add mod">
          <ac:chgData name="Sebastian Birk" userId="6fef93f5-c768-4dfb-8bdd-0abbc09bc9e4" providerId="ADAL" clId="{8EEFD104-2E31-459C-8AA0-7BC753309DEA}" dt="2022-04-13T18:57:32.183" v="16038" actId="1036"/>
          <ac:grpSpMkLst>
            <pc:docMk/>
            <pc:sldMk cId="2830707583" sldId="2076138182"/>
            <ac:grpSpMk id="72" creationId="{7D0409F4-4140-4A69-ADE4-9FD15B6D2E1A}"/>
          </ac:grpSpMkLst>
        </pc:grpChg>
        <pc:grpChg chg="add mod">
          <ac:chgData name="Sebastian Birk" userId="6fef93f5-c768-4dfb-8bdd-0abbc09bc9e4" providerId="ADAL" clId="{8EEFD104-2E31-459C-8AA0-7BC753309DEA}" dt="2022-04-13T18:57:32.183" v="16038" actId="1036"/>
          <ac:grpSpMkLst>
            <pc:docMk/>
            <pc:sldMk cId="2830707583" sldId="2076138182"/>
            <ac:grpSpMk id="73" creationId="{122BFD62-940B-40CE-8438-12C743FE2453}"/>
          </ac:grpSpMkLst>
        </pc:grpChg>
        <pc:picChg chg="del">
          <ac:chgData name="Sebastian Birk" userId="6fef93f5-c768-4dfb-8bdd-0abbc09bc9e4" providerId="ADAL" clId="{8EEFD104-2E31-459C-8AA0-7BC753309DEA}" dt="2022-04-06T17:29:17.370" v="12398" actId="478"/>
          <ac:picMkLst>
            <pc:docMk/>
            <pc:sldMk cId="2830707583" sldId="2076138182"/>
            <ac:picMk id="5" creationId="{C603BF0B-8039-4585-9A54-9A015BF779D0}"/>
          </ac:picMkLst>
        </pc:picChg>
        <pc:cxnChg chg="add mod">
          <ac:chgData name="Sebastian Birk" userId="6fef93f5-c768-4dfb-8bdd-0abbc09bc9e4" providerId="ADAL" clId="{8EEFD104-2E31-459C-8AA0-7BC753309DEA}" dt="2022-04-13T18:41:26.110" v="15852" actId="164"/>
          <ac:cxnSpMkLst>
            <pc:docMk/>
            <pc:sldMk cId="2830707583" sldId="2076138182"/>
            <ac:cxnSpMk id="20" creationId="{C5BFED35-84F8-48A2-9C54-2294E45CB037}"/>
          </ac:cxnSpMkLst>
        </pc:cxnChg>
        <pc:cxnChg chg="add mod">
          <ac:chgData name="Sebastian Birk" userId="6fef93f5-c768-4dfb-8bdd-0abbc09bc9e4" providerId="ADAL" clId="{8EEFD104-2E31-459C-8AA0-7BC753309DEA}" dt="2022-04-13T18:41:26.110" v="15852" actId="164"/>
          <ac:cxnSpMkLst>
            <pc:docMk/>
            <pc:sldMk cId="2830707583" sldId="2076138182"/>
            <ac:cxnSpMk id="21" creationId="{C5B3F001-202D-4B11-9490-A2C3375AA8CF}"/>
          </ac:cxnSpMkLst>
        </pc:cxnChg>
        <pc:cxnChg chg="add mod">
          <ac:chgData name="Sebastian Birk" userId="6fef93f5-c768-4dfb-8bdd-0abbc09bc9e4" providerId="ADAL" clId="{8EEFD104-2E31-459C-8AA0-7BC753309DEA}" dt="2022-04-13T18:42:50.737" v="15875" actId="164"/>
          <ac:cxnSpMkLst>
            <pc:docMk/>
            <pc:sldMk cId="2830707583" sldId="2076138182"/>
            <ac:cxnSpMk id="31" creationId="{C3524001-3B42-443F-8C22-32A4449306F3}"/>
          </ac:cxnSpMkLst>
        </pc:cxnChg>
        <pc:cxnChg chg="add mod">
          <ac:chgData name="Sebastian Birk" userId="6fef93f5-c768-4dfb-8bdd-0abbc09bc9e4" providerId="ADAL" clId="{8EEFD104-2E31-459C-8AA0-7BC753309DEA}" dt="2022-04-13T18:45:16.569" v="15920" actId="164"/>
          <ac:cxnSpMkLst>
            <pc:docMk/>
            <pc:sldMk cId="2830707583" sldId="2076138182"/>
            <ac:cxnSpMk id="41" creationId="{A4097EBF-A932-4B4A-AD43-A04EC19CA3CA}"/>
          </ac:cxnSpMkLst>
        </pc:cxnChg>
        <pc:cxnChg chg="add mod">
          <ac:chgData name="Sebastian Birk" userId="6fef93f5-c768-4dfb-8bdd-0abbc09bc9e4" providerId="ADAL" clId="{8EEFD104-2E31-459C-8AA0-7BC753309DEA}" dt="2022-04-13T18:45:16.569" v="15920" actId="164"/>
          <ac:cxnSpMkLst>
            <pc:docMk/>
            <pc:sldMk cId="2830707583" sldId="2076138182"/>
            <ac:cxnSpMk id="44" creationId="{A12E8A35-4C97-4EA2-A9F0-B9698EA4A426}"/>
          </ac:cxnSpMkLst>
        </pc:cxnChg>
        <pc:cxnChg chg="add mod">
          <ac:chgData name="Sebastian Birk" userId="6fef93f5-c768-4dfb-8bdd-0abbc09bc9e4" providerId="ADAL" clId="{8EEFD104-2E31-459C-8AA0-7BC753309DEA}" dt="2022-04-13T18:45:16.569" v="15920" actId="164"/>
          <ac:cxnSpMkLst>
            <pc:docMk/>
            <pc:sldMk cId="2830707583" sldId="2076138182"/>
            <ac:cxnSpMk id="49" creationId="{BC6331C9-AD1E-4C7F-A471-1814A77319BF}"/>
          </ac:cxnSpMkLst>
        </pc:cxnChg>
        <pc:cxnChg chg="add mod">
          <ac:chgData name="Sebastian Birk" userId="6fef93f5-c768-4dfb-8bdd-0abbc09bc9e4" providerId="ADAL" clId="{8EEFD104-2E31-459C-8AA0-7BC753309DEA}" dt="2022-04-13T18:45:16.569" v="15920" actId="164"/>
          <ac:cxnSpMkLst>
            <pc:docMk/>
            <pc:sldMk cId="2830707583" sldId="2076138182"/>
            <ac:cxnSpMk id="52" creationId="{147C81DF-667D-4180-AC1B-6C2A85774E71}"/>
          </ac:cxnSpMkLst>
        </pc:cxnChg>
        <pc:cxnChg chg="add mod">
          <ac:chgData name="Sebastian Birk" userId="6fef93f5-c768-4dfb-8bdd-0abbc09bc9e4" providerId="ADAL" clId="{8EEFD104-2E31-459C-8AA0-7BC753309DEA}" dt="2022-04-13T18:45:29.002" v="15921" actId="164"/>
          <ac:cxnSpMkLst>
            <pc:docMk/>
            <pc:sldMk cId="2830707583" sldId="2076138182"/>
            <ac:cxnSpMk id="57" creationId="{3F32357A-4320-4DB0-ACC3-28F89E3B49E9}"/>
          </ac:cxnSpMkLst>
        </pc:cxnChg>
        <pc:cxnChg chg="add mod">
          <ac:chgData name="Sebastian Birk" userId="6fef93f5-c768-4dfb-8bdd-0abbc09bc9e4" providerId="ADAL" clId="{8EEFD104-2E31-459C-8AA0-7BC753309DEA}" dt="2022-04-13T18:45:29.002" v="15921" actId="164"/>
          <ac:cxnSpMkLst>
            <pc:docMk/>
            <pc:sldMk cId="2830707583" sldId="2076138182"/>
            <ac:cxnSpMk id="60" creationId="{BB051AFE-E800-4286-AE0B-E012EB7A1573}"/>
          </ac:cxnSpMkLst>
        </pc:cxnChg>
        <pc:cxnChg chg="add mod">
          <ac:chgData name="Sebastian Birk" userId="6fef93f5-c768-4dfb-8bdd-0abbc09bc9e4" providerId="ADAL" clId="{8EEFD104-2E31-459C-8AA0-7BC753309DEA}" dt="2022-04-13T18:45:29.002" v="15921" actId="164"/>
          <ac:cxnSpMkLst>
            <pc:docMk/>
            <pc:sldMk cId="2830707583" sldId="2076138182"/>
            <ac:cxnSpMk id="63" creationId="{340CEE33-DC70-4765-8106-D047E1B74369}"/>
          </ac:cxnSpMkLst>
        </pc:cxnChg>
        <pc:cxnChg chg="add mod">
          <ac:chgData name="Sebastian Birk" userId="6fef93f5-c768-4dfb-8bdd-0abbc09bc9e4" providerId="ADAL" clId="{8EEFD104-2E31-459C-8AA0-7BC753309DEA}" dt="2022-04-13T19:21:44.409" v="16049"/>
          <ac:cxnSpMkLst>
            <pc:docMk/>
            <pc:sldMk cId="2830707583" sldId="2076138182"/>
            <ac:cxnSpMk id="74" creationId="{E9A2777B-7DF5-4C0B-836D-53BD03DD537C}"/>
          </ac:cxnSpMkLst>
        </pc:cxnChg>
      </pc:sldChg>
      <pc:sldChg chg="addSp delSp modSp add del mod">
        <pc:chgData name="Sebastian Birk" userId="6fef93f5-c768-4dfb-8bdd-0abbc09bc9e4" providerId="ADAL" clId="{8EEFD104-2E31-459C-8AA0-7BC753309DEA}" dt="2022-04-21T08:32:05.264" v="24395" actId="47"/>
        <pc:sldMkLst>
          <pc:docMk/>
          <pc:sldMk cId="311458012" sldId="2076138183"/>
        </pc:sldMkLst>
        <pc:spChg chg="mod">
          <ac:chgData name="Sebastian Birk" userId="6fef93f5-c768-4dfb-8bdd-0abbc09bc9e4" providerId="ADAL" clId="{8EEFD104-2E31-459C-8AA0-7BC753309DEA}" dt="2022-04-21T08:30:02.521" v="24378" actId="1076"/>
          <ac:spMkLst>
            <pc:docMk/>
            <pc:sldMk cId="311458012" sldId="2076138183"/>
            <ac:spMk id="2" creationId="{A32AD522-AB6F-487F-8C5C-F2B981237073}"/>
          </ac:spMkLst>
        </pc:spChg>
        <pc:spChg chg="mod ord">
          <ac:chgData name="Sebastian Birk" userId="6fef93f5-c768-4dfb-8bdd-0abbc09bc9e4" providerId="ADAL" clId="{8EEFD104-2E31-459C-8AA0-7BC753309DEA}" dt="2022-04-21T06:05:38.161" v="21129" actId="20577"/>
          <ac:spMkLst>
            <pc:docMk/>
            <pc:sldMk cId="311458012" sldId="2076138183"/>
            <ac:spMk id="3" creationId="{446D488A-F04D-4C49-B100-0ECB9809262B}"/>
          </ac:spMkLst>
        </pc:spChg>
        <pc:spChg chg="del mod">
          <ac:chgData name="Sebastian Birk" userId="6fef93f5-c768-4dfb-8bdd-0abbc09bc9e4" providerId="ADAL" clId="{8EEFD104-2E31-459C-8AA0-7BC753309DEA}" dt="2022-04-06T17:41:11.993" v="13091" actId="478"/>
          <ac:spMkLst>
            <pc:docMk/>
            <pc:sldMk cId="311458012" sldId="2076138183"/>
            <ac:spMk id="4" creationId="{A41DEE4C-CF5E-4783-BD02-FDE3F8FA3894}"/>
          </ac:spMkLst>
        </pc:spChg>
        <pc:spChg chg="add del mod">
          <ac:chgData name="Sebastian Birk" userId="6fef93f5-c768-4dfb-8bdd-0abbc09bc9e4" providerId="ADAL" clId="{8EEFD104-2E31-459C-8AA0-7BC753309DEA}" dt="2022-04-21T06:04:04.414" v="20945" actId="478"/>
          <ac:spMkLst>
            <pc:docMk/>
            <pc:sldMk cId="311458012" sldId="2076138183"/>
            <ac:spMk id="6" creationId="{3AAB40BF-7DEB-44EB-8DF4-86CECD08FB53}"/>
          </ac:spMkLst>
        </pc:spChg>
        <pc:spChg chg="del">
          <ac:chgData name="Sebastian Birk" userId="6fef93f5-c768-4dfb-8bdd-0abbc09bc9e4" providerId="ADAL" clId="{8EEFD104-2E31-459C-8AA0-7BC753309DEA}" dt="2022-04-06T17:41:08.702" v="13088" actId="478"/>
          <ac:spMkLst>
            <pc:docMk/>
            <pc:sldMk cId="311458012" sldId="2076138183"/>
            <ac:spMk id="6" creationId="{FBD28364-B16A-421E-BDBA-5061F3A97967}"/>
          </ac:spMkLst>
        </pc:spChg>
        <pc:spChg chg="del">
          <ac:chgData name="Sebastian Birk" userId="6fef93f5-c768-4dfb-8bdd-0abbc09bc9e4" providerId="ADAL" clId="{8EEFD104-2E31-459C-8AA0-7BC753309DEA}" dt="2022-04-06T17:41:08" v="13087" actId="478"/>
          <ac:spMkLst>
            <pc:docMk/>
            <pc:sldMk cId="311458012" sldId="2076138183"/>
            <ac:spMk id="7" creationId="{4EB1A7B2-9B4D-481C-A9F8-0C95F8ADA5D4}"/>
          </ac:spMkLst>
        </pc:spChg>
        <pc:spChg chg="add del mod">
          <ac:chgData name="Sebastian Birk" userId="6fef93f5-c768-4dfb-8bdd-0abbc09bc9e4" providerId="ADAL" clId="{8EEFD104-2E31-459C-8AA0-7BC753309DEA}" dt="2022-04-21T06:38:00.157" v="21757" actId="478"/>
          <ac:spMkLst>
            <pc:docMk/>
            <pc:sldMk cId="311458012" sldId="2076138183"/>
            <ac:spMk id="12" creationId="{785912F3-7F4F-45CB-8EF2-5F9BEF2466CD}"/>
          </ac:spMkLst>
        </pc:spChg>
        <pc:spChg chg="add del mod ord">
          <ac:chgData name="Sebastian Birk" userId="6fef93f5-c768-4dfb-8bdd-0abbc09bc9e4" providerId="ADAL" clId="{8EEFD104-2E31-459C-8AA0-7BC753309DEA}" dt="2022-04-21T06:12:09.182" v="21586" actId="478"/>
          <ac:spMkLst>
            <pc:docMk/>
            <pc:sldMk cId="311458012" sldId="2076138183"/>
            <ac:spMk id="13" creationId="{4169803F-1F06-4734-9263-120CC5E6E7D0}"/>
          </ac:spMkLst>
        </pc:spChg>
        <pc:spChg chg="add del mod">
          <ac:chgData name="Sebastian Birk" userId="6fef93f5-c768-4dfb-8bdd-0abbc09bc9e4" providerId="ADAL" clId="{8EEFD104-2E31-459C-8AA0-7BC753309DEA}" dt="2022-04-21T06:37:10.272" v="21753"/>
          <ac:spMkLst>
            <pc:docMk/>
            <pc:sldMk cId="311458012" sldId="2076138183"/>
            <ac:spMk id="14" creationId="{266124DD-BF2A-476E-BB56-436CDA77ED54}"/>
          </ac:spMkLst>
        </pc:spChg>
        <pc:spChg chg="add mod">
          <ac:chgData name="Sebastian Birk" userId="6fef93f5-c768-4dfb-8bdd-0abbc09bc9e4" providerId="ADAL" clId="{8EEFD104-2E31-459C-8AA0-7BC753309DEA}" dt="2022-04-21T07:44:29.885" v="23285" actId="20577"/>
          <ac:spMkLst>
            <pc:docMk/>
            <pc:sldMk cId="311458012" sldId="2076138183"/>
            <ac:spMk id="17" creationId="{8355E63C-02C9-4F12-8419-8813D69809D5}"/>
          </ac:spMkLst>
        </pc:spChg>
        <pc:picChg chg="add del">
          <ac:chgData name="Sebastian Birk" userId="6fef93f5-c768-4dfb-8bdd-0abbc09bc9e4" providerId="ADAL" clId="{8EEFD104-2E31-459C-8AA0-7BC753309DEA}" dt="2022-04-21T06:03:18.666" v="20862" actId="478"/>
          <ac:picMkLst>
            <pc:docMk/>
            <pc:sldMk cId="311458012" sldId="2076138183"/>
            <ac:picMk id="5" creationId="{52C7529A-91F3-476B-B178-EA5814CD59D9}"/>
          </ac:picMkLst>
        </pc:picChg>
        <pc:picChg chg="add del mod">
          <ac:chgData name="Sebastian Birk" userId="6fef93f5-c768-4dfb-8bdd-0abbc09bc9e4" providerId="ADAL" clId="{8EEFD104-2E31-459C-8AA0-7BC753309DEA}" dt="2022-04-21T06:09:24.230" v="21557" actId="478"/>
          <ac:picMkLst>
            <pc:docMk/>
            <pc:sldMk cId="311458012" sldId="2076138183"/>
            <ac:picMk id="8" creationId="{087B10BB-E3B3-4C20-ADAC-05759CCF8A10}"/>
          </ac:picMkLst>
        </pc:picChg>
        <pc:picChg chg="add del mod">
          <ac:chgData name="Sebastian Birk" userId="6fef93f5-c768-4dfb-8bdd-0abbc09bc9e4" providerId="ADAL" clId="{8EEFD104-2E31-459C-8AA0-7BC753309DEA}" dt="2022-04-21T06:37:58.521" v="21756" actId="478"/>
          <ac:picMkLst>
            <pc:docMk/>
            <pc:sldMk cId="311458012" sldId="2076138183"/>
            <ac:picMk id="10" creationId="{9373A1ED-D028-4304-AB96-0FE58358FABF}"/>
          </ac:picMkLst>
        </pc:picChg>
        <pc:picChg chg="add mod">
          <ac:chgData name="Sebastian Birk" userId="6fef93f5-c768-4dfb-8bdd-0abbc09bc9e4" providerId="ADAL" clId="{8EEFD104-2E31-459C-8AA0-7BC753309DEA}" dt="2022-04-21T08:26:56.411" v="24346" actId="1076"/>
          <ac:picMkLst>
            <pc:docMk/>
            <pc:sldMk cId="311458012" sldId="2076138183"/>
            <ac:picMk id="16" creationId="{F5BD6751-AC23-457E-9A7A-06E82D4D8666}"/>
          </ac:picMkLst>
        </pc:picChg>
        <pc:picChg chg="add del mod">
          <ac:chgData name="Sebastian Birk" userId="6fef93f5-c768-4dfb-8bdd-0abbc09bc9e4" providerId="ADAL" clId="{8EEFD104-2E31-459C-8AA0-7BC753309DEA}" dt="2022-04-21T06:44:05.462" v="21996" actId="478"/>
          <ac:picMkLst>
            <pc:docMk/>
            <pc:sldMk cId="311458012" sldId="2076138183"/>
            <ac:picMk id="19" creationId="{25AB0239-2A51-45B2-B217-377AD391D0CB}"/>
          </ac:picMkLst>
        </pc:picChg>
        <pc:picChg chg="add del mod">
          <ac:chgData name="Sebastian Birk" userId="6fef93f5-c768-4dfb-8bdd-0abbc09bc9e4" providerId="ADAL" clId="{8EEFD104-2E31-459C-8AA0-7BC753309DEA}" dt="2022-04-21T06:44:05.017" v="21995" actId="478"/>
          <ac:picMkLst>
            <pc:docMk/>
            <pc:sldMk cId="311458012" sldId="2076138183"/>
            <ac:picMk id="21" creationId="{4610B73D-B48B-4C19-BBF2-8BC6B4EEA38F}"/>
          </ac:picMkLst>
        </pc:picChg>
        <pc:picChg chg="add mod">
          <ac:chgData name="Sebastian Birk" userId="6fef93f5-c768-4dfb-8bdd-0abbc09bc9e4" providerId="ADAL" clId="{8EEFD104-2E31-459C-8AA0-7BC753309DEA}" dt="2022-04-21T07:32:23.037" v="23121" actId="14100"/>
          <ac:picMkLst>
            <pc:docMk/>
            <pc:sldMk cId="311458012" sldId="2076138183"/>
            <ac:picMk id="23" creationId="{51F6D6B2-00A3-495C-8271-1615C01BBDC0}"/>
          </ac:picMkLst>
        </pc:picChg>
        <pc:picChg chg="add mod">
          <ac:chgData name="Sebastian Birk" userId="6fef93f5-c768-4dfb-8bdd-0abbc09bc9e4" providerId="ADAL" clId="{8EEFD104-2E31-459C-8AA0-7BC753309DEA}" dt="2022-04-21T07:31:53.052" v="23115" actId="1076"/>
          <ac:picMkLst>
            <pc:docMk/>
            <pc:sldMk cId="311458012" sldId="2076138183"/>
            <ac:picMk id="25" creationId="{81C1A609-F434-43C3-8CC5-6E4F99D85213}"/>
          </ac:picMkLst>
        </pc:picChg>
        <pc:picChg chg="add mod">
          <ac:chgData name="Sebastian Birk" userId="6fef93f5-c768-4dfb-8bdd-0abbc09bc9e4" providerId="ADAL" clId="{8EEFD104-2E31-459C-8AA0-7BC753309DEA}" dt="2022-04-21T07:32:01.541" v="23118" actId="14100"/>
          <ac:picMkLst>
            <pc:docMk/>
            <pc:sldMk cId="311458012" sldId="2076138183"/>
            <ac:picMk id="27" creationId="{3EA59F11-F411-428D-B88C-745E9EE0ADE7}"/>
          </ac:picMkLst>
        </pc:picChg>
      </pc:sldChg>
      <pc:sldChg chg="modSp add mod">
        <pc:chgData name="Sebastian Birk" userId="6fef93f5-c768-4dfb-8bdd-0abbc09bc9e4" providerId="ADAL" clId="{8EEFD104-2E31-459C-8AA0-7BC753309DEA}" dt="2022-04-06T17:41:30" v="13133" actId="20577"/>
        <pc:sldMkLst>
          <pc:docMk/>
          <pc:sldMk cId="2235090800" sldId="2076138184"/>
        </pc:sldMkLst>
        <pc:spChg chg="mod">
          <ac:chgData name="Sebastian Birk" userId="6fef93f5-c768-4dfb-8bdd-0abbc09bc9e4" providerId="ADAL" clId="{8EEFD104-2E31-459C-8AA0-7BC753309DEA}" dt="2022-04-06T17:41:30" v="13133" actId="20577"/>
          <ac:spMkLst>
            <pc:docMk/>
            <pc:sldMk cId="2235090800" sldId="2076138184"/>
            <ac:spMk id="3" creationId="{446D488A-F04D-4C49-B100-0ECB9809262B}"/>
          </ac:spMkLst>
        </pc:spChg>
      </pc:sldChg>
      <pc:sldChg chg="modSp add mod">
        <pc:chgData name="Sebastian Birk" userId="6fef93f5-c768-4dfb-8bdd-0abbc09bc9e4" providerId="ADAL" clId="{8EEFD104-2E31-459C-8AA0-7BC753309DEA}" dt="2022-04-06T17:41:35.906" v="13140" actId="20577"/>
        <pc:sldMkLst>
          <pc:docMk/>
          <pc:sldMk cId="284960763" sldId="2076138185"/>
        </pc:sldMkLst>
        <pc:spChg chg="mod">
          <ac:chgData name="Sebastian Birk" userId="6fef93f5-c768-4dfb-8bdd-0abbc09bc9e4" providerId="ADAL" clId="{8EEFD104-2E31-459C-8AA0-7BC753309DEA}" dt="2022-04-06T17:41:35.906" v="13140" actId="20577"/>
          <ac:spMkLst>
            <pc:docMk/>
            <pc:sldMk cId="284960763" sldId="2076138185"/>
            <ac:spMk id="3" creationId="{446D488A-F04D-4C49-B100-0ECB9809262B}"/>
          </ac:spMkLst>
        </pc:spChg>
      </pc:sldChg>
      <pc:sldChg chg="addSp delSp modSp add mod ord">
        <pc:chgData name="Sebastian Birk" userId="6fef93f5-c768-4dfb-8bdd-0abbc09bc9e4" providerId="ADAL" clId="{8EEFD104-2E31-459C-8AA0-7BC753309DEA}" dt="2022-04-20T20:12:20.717" v="18444" actId="20577"/>
        <pc:sldMkLst>
          <pc:docMk/>
          <pc:sldMk cId="3504728085" sldId="2076138186"/>
        </pc:sldMkLst>
        <pc:spChg chg="mod">
          <ac:chgData name="Sebastian Birk" userId="6fef93f5-c768-4dfb-8bdd-0abbc09bc9e4" providerId="ADAL" clId="{8EEFD104-2E31-459C-8AA0-7BC753309DEA}" dt="2022-04-13T19:32:19.240" v="16587" actId="108"/>
          <ac:spMkLst>
            <pc:docMk/>
            <pc:sldMk cId="3504728085" sldId="2076138186"/>
            <ac:spMk id="2" creationId="{A32AD522-AB6F-487F-8C5C-F2B981237073}"/>
          </ac:spMkLst>
        </pc:spChg>
        <pc:spChg chg="del mod">
          <ac:chgData name="Sebastian Birk" userId="6fef93f5-c768-4dfb-8bdd-0abbc09bc9e4" providerId="ADAL" clId="{8EEFD104-2E31-459C-8AA0-7BC753309DEA}" dt="2022-04-13T19:22:01.710" v="16052" actId="478"/>
          <ac:spMkLst>
            <pc:docMk/>
            <pc:sldMk cId="3504728085" sldId="2076138186"/>
            <ac:spMk id="3" creationId="{446D488A-F04D-4C49-B100-0ECB9809262B}"/>
          </ac:spMkLst>
        </pc:spChg>
        <pc:spChg chg="add mod">
          <ac:chgData name="Sebastian Birk" userId="6fef93f5-c768-4dfb-8bdd-0abbc09bc9e4" providerId="ADAL" clId="{8EEFD104-2E31-459C-8AA0-7BC753309DEA}" dt="2022-04-20T20:12:20.717" v="18444" actId="20577"/>
          <ac:spMkLst>
            <pc:docMk/>
            <pc:sldMk cId="3504728085" sldId="2076138186"/>
            <ac:spMk id="4" creationId="{26BF7F81-49AD-4CCC-9A92-734FA7569597}"/>
          </ac:spMkLst>
        </pc:spChg>
      </pc:sldChg>
      <pc:sldChg chg="modSp add mod">
        <pc:chgData name="Sebastian Birk" userId="6fef93f5-c768-4dfb-8bdd-0abbc09bc9e4" providerId="ADAL" clId="{8EEFD104-2E31-459C-8AA0-7BC753309DEA}" dt="2022-04-06T17:42:37.868" v="13260" actId="20577"/>
        <pc:sldMkLst>
          <pc:docMk/>
          <pc:sldMk cId="1783186448" sldId="2076138187"/>
        </pc:sldMkLst>
        <pc:spChg chg="mod">
          <ac:chgData name="Sebastian Birk" userId="6fef93f5-c768-4dfb-8bdd-0abbc09bc9e4" providerId="ADAL" clId="{8EEFD104-2E31-459C-8AA0-7BC753309DEA}" dt="2022-04-06T17:42:37.868" v="13260" actId="20577"/>
          <ac:spMkLst>
            <pc:docMk/>
            <pc:sldMk cId="1783186448" sldId="2076138187"/>
            <ac:spMk id="3" creationId="{446D488A-F04D-4C49-B100-0ECB9809262B}"/>
          </ac:spMkLst>
        </pc:spChg>
      </pc:sldChg>
      <pc:sldChg chg="addSp delSp modSp add mod ord">
        <pc:chgData name="Sebastian Birk" userId="6fef93f5-c768-4dfb-8bdd-0abbc09bc9e4" providerId="ADAL" clId="{8EEFD104-2E31-459C-8AA0-7BC753309DEA}" dt="2022-04-06T17:44:45.215" v="13320" actId="1076"/>
        <pc:sldMkLst>
          <pc:docMk/>
          <pc:sldMk cId="3029422462" sldId="2076138188"/>
        </pc:sldMkLst>
        <pc:spChg chg="del">
          <ac:chgData name="Sebastian Birk" userId="6fef93f5-c768-4dfb-8bdd-0abbc09bc9e4" providerId="ADAL" clId="{8EEFD104-2E31-459C-8AA0-7BC753309DEA}" dt="2022-04-06T17:44:17.972" v="13318" actId="478"/>
          <ac:spMkLst>
            <pc:docMk/>
            <pc:sldMk cId="3029422462" sldId="2076138188"/>
            <ac:spMk id="2" creationId="{A32AD522-AB6F-487F-8C5C-F2B981237073}"/>
          </ac:spMkLst>
        </pc:spChg>
        <pc:spChg chg="mod">
          <ac:chgData name="Sebastian Birk" userId="6fef93f5-c768-4dfb-8bdd-0abbc09bc9e4" providerId="ADAL" clId="{8EEFD104-2E31-459C-8AA0-7BC753309DEA}" dt="2022-04-06T17:44:12.813" v="13317" actId="20577"/>
          <ac:spMkLst>
            <pc:docMk/>
            <pc:sldMk cId="3029422462" sldId="2076138188"/>
            <ac:spMk id="3" creationId="{446D488A-F04D-4C49-B100-0ECB9809262B}"/>
          </ac:spMkLst>
        </pc:spChg>
        <pc:spChg chg="add del mod">
          <ac:chgData name="Sebastian Birk" userId="6fef93f5-c768-4dfb-8bdd-0abbc09bc9e4" providerId="ADAL" clId="{8EEFD104-2E31-459C-8AA0-7BC753309DEA}" dt="2022-04-06T17:44:43.035" v="13319" actId="22"/>
          <ac:spMkLst>
            <pc:docMk/>
            <pc:sldMk cId="3029422462" sldId="2076138188"/>
            <ac:spMk id="6" creationId="{5898F6C0-1379-4069-9407-F2F8309D0D70}"/>
          </ac:spMkLst>
        </pc:spChg>
        <pc:picChg chg="del">
          <ac:chgData name="Sebastian Birk" userId="6fef93f5-c768-4dfb-8bdd-0abbc09bc9e4" providerId="ADAL" clId="{8EEFD104-2E31-459C-8AA0-7BC753309DEA}" dt="2022-04-06T17:44:17.972" v="13318" actId="478"/>
          <ac:picMkLst>
            <pc:docMk/>
            <pc:sldMk cId="3029422462" sldId="2076138188"/>
            <ac:picMk id="5" creationId="{C603BF0B-8039-4585-9A54-9A015BF779D0}"/>
          </ac:picMkLst>
        </pc:picChg>
        <pc:picChg chg="add mod ord">
          <ac:chgData name="Sebastian Birk" userId="6fef93f5-c768-4dfb-8bdd-0abbc09bc9e4" providerId="ADAL" clId="{8EEFD104-2E31-459C-8AA0-7BC753309DEA}" dt="2022-04-06T17:44:45.215" v="13320" actId="1076"/>
          <ac:picMkLst>
            <pc:docMk/>
            <pc:sldMk cId="3029422462" sldId="2076138188"/>
            <ac:picMk id="8" creationId="{4B0B67DB-1FB6-4055-97B1-BD59A36649E7}"/>
          </ac:picMkLst>
        </pc:picChg>
      </pc:sldChg>
      <pc:sldChg chg="addSp delSp modSp add mod">
        <pc:chgData name="Sebastian Birk" userId="6fef93f5-c768-4dfb-8bdd-0abbc09bc9e4" providerId="ADAL" clId="{8EEFD104-2E31-459C-8AA0-7BC753309DEA}" dt="2022-04-20T18:29:05.509" v="17930" actId="20577"/>
        <pc:sldMkLst>
          <pc:docMk/>
          <pc:sldMk cId="321739063" sldId="2076138189"/>
        </pc:sldMkLst>
        <pc:spChg chg="mod">
          <ac:chgData name="Sebastian Birk" userId="6fef93f5-c768-4dfb-8bdd-0abbc09bc9e4" providerId="ADAL" clId="{8EEFD104-2E31-459C-8AA0-7BC753309DEA}" dt="2022-04-20T18:29:05.509" v="17930" actId="20577"/>
          <ac:spMkLst>
            <pc:docMk/>
            <pc:sldMk cId="321739063" sldId="2076138189"/>
            <ac:spMk id="2" creationId="{A32AD522-AB6F-487F-8C5C-F2B981237073}"/>
          </ac:spMkLst>
        </pc:spChg>
        <pc:spChg chg="del mod">
          <ac:chgData name="Sebastian Birk" userId="6fef93f5-c768-4dfb-8bdd-0abbc09bc9e4" providerId="ADAL" clId="{8EEFD104-2E31-459C-8AA0-7BC753309DEA}" dt="2022-04-13T19:36:42.534" v="16602" actId="478"/>
          <ac:spMkLst>
            <pc:docMk/>
            <pc:sldMk cId="321739063" sldId="2076138189"/>
            <ac:spMk id="3" creationId="{446D488A-F04D-4C49-B100-0ECB9809262B}"/>
          </ac:spMkLst>
        </pc:spChg>
        <pc:spChg chg="del">
          <ac:chgData name="Sebastian Birk" userId="6fef93f5-c768-4dfb-8bdd-0abbc09bc9e4" providerId="ADAL" clId="{8EEFD104-2E31-459C-8AA0-7BC753309DEA}" dt="2022-04-06T17:46:24.973" v="13353" actId="478"/>
          <ac:spMkLst>
            <pc:docMk/>
            <pc:sldMk cId="321739063" sldId="2076138189"/>
            <ac:spMk id="4" creationId="{A41DEE4C-CF5E-4783-BD02-FDE3F8FA3894}"/>
          </ac:spMkLst>
        </pc:spChg>
        <pc:spChg chg="add del mod">
          <ac:chgData name="Sebastian Birk" userId="6fef93f5-c768-4dfb-8bdd-0abbc09bc9e4" providerId="ADAL" clId="{8EEFD104-2E31-459C-8AA0-7BC753309DEA}" dt="2022-04-13T19:36:46.894" v="16603" actId="478"/>
          <ac:spMkLst>
            <pc:docMk/>
            <pc:sldMk cId="321739063" sldId="2076138189"/>
            <ac:spMk id="5" creationId="{21217CB0-7D51-4EA0-ABED-E937297DABEF}"/>
          </ac:spMkLst>
        </pc:spChg>
        <pc:spChg chg="del">
          <ac:chgData name="Sebastian Birk" userId="6fef93f5-c768-4dfb-8bdd-0abbc09bc9e4" providerId="ADAL" clId="{8EEFD104-2E31-459C-8AA0-7BC753309DEA}" dt="2022-04-06T17:46:24.406" v="13352" actId="478"/>
          <ac:spMkLst>
            <pc:docMk/>
            <pc:sldMk cId="321739063" sldId="2076138189"/>
            <ac:spMk id="6" creationId="{FBD28364-B16A-421E-BDBA-5061F3A97967}"/>
          </ac:spMkLst>
        </pc:spChg>
        <pc:spChg chg="del">
          <ac:chgData name="Sebastian Birk" userId="6fef93f5-c768-4dfb-8bdd-0abbc09bc9e4" providerId="ADAL" clId="{8EEFD104-2E31-459C-8AA0-7BC753309DEA}" dt="2022-04-06T17:46:23.523" v="13351" actId="478"/>
          <ac:spMkLst>
            <pc:docMk/>
            <pc:sldMk cId="321739063" sldId="2076138189"/>
            <ac:spMk id="7" creationId="{4EB1A7B2-9B4D-481C-A9F8-0C95F8ADA5D4}"/>
          </ac:spMkLst>
        </pc:spChg>
        <pc:spChg chg="add mod">
          <ac:chgData name="Sebastian Birk" userId="6fef93f5-c768-4dfb-8bdd-0abbc09bc9e4" providerId="ADAL" clId="{8EEFD104-2E31-459C-8AA0-7BC753309DEA}" dt="2022-04-13T20:06:05.654" v="16722" actId="20577"/>
          <ac:spMkLst>
            <pc:docMk/>
            <pc:sldMk cId="321739063" sldId="2076138189"/>
            <ac:spMk id="7" creationId="{E4E09CC6-389F-44CC-8447-38D0A325EC97}"/>
          </ac:spMkLst>
        </pc:spChg>
        <pc:spChg chg="add mod">
          <ac:chgData name="Sebastian Birk" userId="6fef93f5-c768-4dfb-8bdd-0abbc09bc9e4" providerId="ADAL" clId="{8EEFD104-2E31-459C-8AA0-7BC753309DEA}" dt="2022-04-13T20:35:53.757" v="17897" actId="1076"/>
          <ac:spMkLst>
            <pc:docMk/>
            <pc:sldMk cId="321739063" sldId="2076138189"/>
            <ac:spMk id="11" creationId="{5F67B4A0-E0BE-405F-89CC-B63D371BC3AD}"/>
          </ac:spMkLst>
        </pc:spChg>
        <pc:spChg chg="add mod">
          <ac:chgData name="Sebastian Birk" userId="6fef93f5-c768-4dfb-8bdd-0abbc09bc9e4" providerId="ADAL" clId="{8EEFD104-2E31-459C-8AA0-7BC753309DEA}" dt="2022-04-13T20:36:22.776" v="17901" actId="1076"/>
          <ac:spMkLst>
            <pc:docMk/>
            <pc:sldMk cId="321739063" sldId="2076138189"/>
            <ac:spMk id="14" creationId="{DD62A5BB-BD81-450F-B194-B096D75C391E}"/>
          </ac:spMkLst>
        </pc:spChg>
        <pc:spChg chg="add mod">
          <ac:chgData name="Sebastian Birk" userId="6fef93f5-c768-4dfb-8bdd-0abbc09bc9e4" providerId="ADAL" clId="{8EEFD104-2E31-459C-8AA0-7BC753309DEA}" dt="2022-04-13T20:36:14.119" v="17900" actId="1076"/>
          <ac:spMkLst>
            <pc:docMk/>
            <pc:sldMk cId="321739063" sldId="2076138189"/>
            <ac:spMk id="17" creationId="{F19348AB-D092-4699-BED6-D38BBDA359D9}"/>
          </ac:spMkLst>
        </pc:spChg>
        <pc:picChg chg="add mod">
          <ac:chgData name="Sebastian Birk" userId="6fef93f5-c768-4dfb-8bdd-0abbc09bc9e4" providerId="ADAL" clId="{8EEFD104-2E31-459C-8AA0-7BC753309DEA}" dt="2022-04-13T20:33:01.542" v="17758" actId="1076"/>
          <ac:picMkLst>
            <pc:docMk/>
            <pc:sldMk cId="321739063" sldId="2076138189"/>
            <ac:picMk id="8" creationId="{CB750E13-D5B9-4F2F-91B9-DAED7C77A6F9}"/>
          </ac:picMkLst>
        </pc:picChg>
        <pc:picChg chg="add mod">
          <ac:chgData name="Sebastian Birk" userId="6fef93f5-c768-4dfb-8bdd-0abbc09bc9e4" providerId="ADAL" clId="{8EEFD104-2E31-459C-8AA0-7BC753309DEA}" dt="2022-04-13T20:34:51.230" v="17885" actId="14100"/>
          <ac:picMkLst>
            <pc:docMk/>
            <pc:sldMk cId="321739063" sldId="2076138189"/>
            <ac:picMk id="9" creationId="{498050D2-2052-49ED-AB19-8AB55124677A}"/>
          </ac:picMkLst>
        </pc:picChg>
        <pc:picChg chg="add mod">
          <ac:chgData name="Sebastian Birk" userId="6fef93f5-c768-4dfb-8bdd-0abbc09bc9e4" providerId="ADAL" clId="{8EEFD104-2E31-459C-8AA0-7BC753309DEA}" dt="2022-04-13T20:36:22.776" v="17901" actId="1076"/>
          <ac:picMkLst>
            <pc:docMk/>
            <pc:sldMk cId="321739063" sldId="2076138189"/>
            <ac:picMk id="13" creationId="{2F61032D-F844-46BD-A55B-621180A2A8E0}"/>
          </ac:picMkLst>
        </pc:picChg>
        <pc:picChg chg="add mod">
          <ac:chgData name="Sebastian Birk" userId="6fef93f5-c768-4dfb-8bdd-0abbc09bc9e4" providerId="ADAL" clId="{8EEFD104-2E31-459C-8AA0-7BC753309DEA}" dt="2022-04-13T20:36:05.831" v="17898" actId="1076"/>
          <ac:picMkLst>
            <pc:docMk/>
            <pc:sldMk cId="321739063" sldId="2076138189"/>
            <ac:picMk id="16" creationId="{530CD031-6B7C-431E-95AC-BD130F6E6EEE}"/>
          </ac:picMkLst>
        </pc:picChg>
      </pc:sldChg>
      <pc:sldChg chg="addSp delSp modSp add mod">
        <pc:chgData name="Sebastian Birk" userId="6fef93f5-c768-4dfb-8bdd-0abbc09bc9e4" providerId="ADAL" clId="{8EEFD104-2E31-459C-8AA0-7BC753309DEA}" dt="2022-04-13T19:32:57.292" v="16601" actId="20577"/>
        <pc:sldMkLst>
          <pc:docMk/>
          <pc:sldMk cId="2758120883" sldId="2076138190"/>
        </pc:sldMkLst>
        <pc:spChg chg="mod">
          <ac:chgData name="Sebastian Birk" userId="6fef93f5-c768-4dfb-8bdd-0abbc09bc9e4" providerId="ADAL" clId="{8EEFD104-2E31-459C-8AA0-7BC753309DEA}" dt="2022-04-13T19:32:57.292" v="16601" actId="20577"/>
          <ac:spMkLst>
            <pc:docMk/>
            <pc:sldMk cId="2758120883" sldId="2076138190"/>
            <ac:spMk id="2" creationId="{A32AD522-AB6F-487F-8C5C-F2B981237073}"/>
          </ac:spMkLst>
        </pc:spChg>
        <pc:spChg chg="del mod">
          <ac:chgData name="Sebastian Birk" userId="6fef93f5-c768-4dfb-8bdd-0abbc09bc9e4" providerId="ADAL" clId="{8EEFD104-2E31-459C-8AA0-7BC753309DEA}" dt="2022-04-06T18:26:19.430" v="14846" actId="478"/>
          <ac:spMkLst>
            <pc:docMk/>
            <pc:sldMk cId="2758120883" sldId="2076138190"/>
            <ac:spMk id="3" creationId="{446D488A-F04D-4C49-B100-0ECB9809262B}"/>
          </ac:spMkLst>
        </pc:spChg>
        <pc:spChg chg="add mod">
          <ac:chgData name="Sebastian Birk" userId="6fef93f5-c768-4dfb-8bdd-0abbc09bc9e4" providerId="ADAL" clId="{8EEFD104-2E31-459C-8AA0-7BC753309DEA}" dt="2022-04-13T19:32:47.147" v="16599" actId="20577"/>
          <ac:spMkLst>
            <pc:docMk/>
            <pc:sldMk cId="2758120883" sldId="2076138190"/>
            <ac:spMk id="5" creationId="{265DAC8F-B063-4A2D-85A8-D6FDBFD37EC9}"/>
          </ac:spMkLst>
        </pc:spChg>
        <pc:spChg chg="add del mod">
          <ac:chgData name="Sebastian Birk" userId="6fef93f5-c768-4dfb-8bdd-0abbc09bc9e4" providerId="ADAL" clId="{8EEFD104-2E31-459C-8AA0-7BC753309DEA}" dt="2022-04-13T19:32:36.313" v="16588" actId="478"/>
          <ac:spMkLst>
            <pc:docMk/>
            <pc:sldMk cId="2758120883" sldId="2076138190"/>
            <ac:spMk id="10" creationId="{C54CEDF6-2C31-4F00-A6DE-E09C1AFE98C6}"/>
          </ac:spMkLst>
        </pc:spChg>
        <pc:spChg chg="add del mod">
          <ac:chgData name="Sebastian Birk" userId="6fef93f5-c768-4dfb-8bdd-0abbc09bc9e4" providerId="ADAL" clId="{8EEFD104-2E31-459C-8AA0-7BC753309DEA}" dt="2022-04-06T18:26:21.958" v="14847" actId="478"/>
          <ac:spMkLst>
            <pc:docMk/>
            <pc:sldMk cId="2758120883" sldId="2076138190"/>
            <ac:spMk id="12" creationId="{A5B8F4F7-12F3-4ACC-A14A-347BF542EED8}"/>
          </ac:spMkLst>
        </pc:spChg>
        <pc:picChg chg="add del mod">
          <ac:chgData name="Sebastian Birk" userId="6fef93f5-c768-4dfb-8bdd-0abbc09bc9e4" providerId="ADAL" clId="{8EEFD104-2E31-459C-8AA0-7BC753309DEA}" dt="2022-04-06T18:21:29.064" v="14795" actId="478"/>
          <ac:picMkLst>
            <pc:docMk/>
            <pc:sldMk cId="2758120883" sldId="2076138190"/>
            <ac:picMk id="5" creationId="{61A3B07D-6E95-4AC1-AA1E-B62B5DCDAA59}"/>
          </ac:picMkLst>
        </pc:picChg>
        <pc:picChg chg="add del mod">
          <ac:chgData name="Sebastian Birk" userId="6fef93f5-c768-4dfb-8bdd-0abbc09bc9e4" providerId="ADAL" clId="{8EEFD104-2E31-459C-8AA0-7BC753309DEA}" dt="2022-04-06T18:23:38.008" v="14815" actId="478"/>
          <ac:picMkLst>
            <pc:docMk/>
            <pc:sldMk cId="2758120883" sldId="2076138190"/>
            <ac:picMk id="7" creationId="{7AEF5629-A94A-47F8-833B-61CC7CF15097}"/>
          </ac:picMkLst>
        </pc:picChg>
        <pc:picChg chg="add mod">
          <ac:chgData name="Sebastian Birk" userId="6fef93f5-c768-4dfb-8bdd-0abbc09bc9e4" providerId="ADAL" clId="{8EEFD104-2E31-459C-8AA0-7BC753309DEA}" dt="2022-04-06T18:26:51.883" v="14853" actId="1076"/>
          <ac:picMkLst>
            <pc:docMk/>
            <pc:sldMk cId="2758120883" sldId="2076138190"/>
            <ac:picMk id="9" creationId="{F01E6BBD-54E8-4CB3-9A11-1AE8C577289B}"/>
          </ac:picMkLst>
        </pc:picChg>
      </pc:sldChg>
      <pc:sldChg chg="addSp delSp modSp add mod">
        <pc:chgData name="Sebastian Birk" userId="6fef93f5-c768-4dfb-8bdd-0abbc09bc9e4" providerId="ADAL" clId="{8EEFD104-2E31-459C-8AA0-7BC753309DEA}" dt="2022-04-06T20:33:07.686" v="15083" actId="22"/>
        <pc:sldMkLst>
          <pc:docMk/>
          <pc:sldMk cId="438125221" sldId="2076138191"/>
        </pc:sldMkLst>
        <pc:spChg chg="mod">
          <ac:chgData name="Sebastian Birk" userId="6fef93f5-c768-4dfb-8bdd-0abbc09bc9e4" providerId="ADAL" clId="{8EEFD104-2E31-459C-8AA0-7BC753309DEA}" dt="2022-04-06T20:08:03.044" v="15071"/>
          <ac:spMkLst>
            <pc:docMk/>
            <pc:sldMk cId="438125221" sldId="2076138191"/>
            <ac:spMk id="2" creationId="{A32AD522-AB6F-487F-8C5C-F2B981237073}"/>
          </ac:spMkLst>
        </pc:spChg>
        <pc:spChg chg="mod">
          <ac:chgData name="Sebastian Birk" userId="6fef93f5-c768-4dfb-8bdd-0abbc09bc9e4" providerId="ADAL" clId="{8EEFD104-2E31-459C-8AA0-7BC753309DEA}" dt="2022-04-06T20:06:24.851" v="14876" actId="20577"/>
          <ac:spMkLst>
            <pc:docMk/>
            <pc:sldMk cId="438125221" sldId="2076138191"/>
            <ac:spMk id="3" creationId="{446D488A-F04D-4C49-B100-0ECB9809262B}"/>
          </ac:spMkLst>
        </pc:spChg>
        <pc:spChg chg="add mod">
          <ac:chgData name="Sebastian Birk" userId="6fef93f5-c768-4dfb-8bdd-0abbc09bc9e4" providerId="ADAL" clId="{8EEFD104-2E31-459C-8AA0-7BC753309DEA}" dt="2022-04-06T20:21:27.443" v="15081" actId="1076"/>
          <ac:spMkLst>
            <pc:docMk/>
            <pc:sldMk cId="438125221" sldId="2076138191"/>
            <ac:spMk id="8" creationId="{9DBAF5A4-ECD7-4980-AA37-E77C7EF275BB}"/>
          </ac:spMkLst>
        </pc:spChg>
        <pc:picChg chg="del">
          <ac:chgData name="Sebastian Birk" userId="6fef93f5-c768-4dfb-8bdd-0abbc09bc9e4" providerId="ADAL" clId="{8EEFD104-2E31-459C-8AA0-7BC753309DEA}" dt="2022-04-06T20:06:27.864" v="14877" actId="478"/>
          <ac:picMkLst>
            <pc:docMk/>
            <pc:sldMk cId="438125221" sldId="2076138191"/>
            <ac:picMk id="5" creationId="{C603BF0B-8039-4585-9A54-9A015BF779D0}"/>
          </ac:picMkLst>
        </pc:picChg>
        <pc:picChg chg="add mod">
          <ac:chgData name="Sebastian Birk" userId="6fef93f5-c768-4dfb-8bdd-0abbc09bc9e4" providerId="ADAL" clId="{8EEFD104-2E31-459C-8AA0-7BC753309DEA}" dt="2022-04-06T20:20:37.506" v="15077" actId="1076"/>
          <ac:picMkLst>
            <pc:docMk/>
            <pc:sldMk cId="438125221" sldId="2076138191"/>
            <ac:picMk id="6" creationId="{E1F5ACDD-C6B0-4AA6-A5CB-955F3B9EDD0C}"/>
          </ac:picMkLst>
        </pc:picChg>
        <pc:picChg chg="add del">
          <ac:chgData name="Sebastian Birk" userId="6fef93f5-c768-4dfb-8bdd-0abbc09bc9e4" providerId="ADAL" clId="{8EEFD104-2E31-459C-8AA0-7BC753309DEA}" dt="2022-04-06T20:33:07.686" v="15083" actId="22"/>
          <ac:picMkLst>
            <pc:docMk/>
            <pc:sldMk cId="438125221" sldId="2076138191"/>
            <ac:picMk id="10" creationId="{99981F44-C622-42D0-A805-C89D43257B2F}"/>
          </ac:picMkLst>
        </pc:picChg>
      </pc:sldChg>
      <pc:sldChg chg="add del">
        <pc:chgData name="Sebastian Birk" userId="6fef93f5-c768-4dfb-8bdd-0abbc09bc9e4" providerId="ADAL" clId="{8EEFD104-2E31-459C-8AA0-7BC753309DEA}" dt="2022-04-06T20:06:37.965" v="14880"/>
        <pc:sldMkLst>
          <pc:docMk/>
          <pc:sldMk cId="2336405344" sldId="2076138192"/>
        </pc:sldMkLst>
      </pc:sldChg>
      <pc:sldChg chg="addSp delSp modSp add mod ord">
        <pc:chgData name="Sebastian Birk" userId="6fef93f5-c768-4dfb-8bdd-0abbc09bc9e4" providerId="ADAL" clId="{8EEFD104-2E31-459C-8AA0-7BC753309DEA}" dt="2022-04-06T20:33:57.035" v="15109" actId="1076"/>
        <pc:sldMkLst>
          <pc:docMk/>
          <pc:sldMk cId="2623371991" sldId="2076138193"/>
        </pc:sldMkLst>
        <pc:spChg chg="del">
          <ac:chgData name="Sebastian Birk" userId="6fef93f5-c768-4dfb-8bdd-0abbc09bc9e4" providerId="ADAL" clId="{8EEFD104-2E31-459C-8AA0-7BC753309DEA}" dt="2022-04-06T20:33:26.611" v="15107" actId="478"/>
          <ac:spMkLst>
            <pc:docMk/>
            <pc:sldMk cId="2623371991" sldId="2076138193"/>
            <ac:spMk id="2" creationId="{A32AD522-AB6F-487F-8C5C-F2B981237073}"/>
          </ac:spMkLst>
        </pc:spChg>
        <pc:spChg chg="mod">
          <ac:chgData name="Sebastian Birk" userId="6fef93f5-c768-4dfb-8bdd-0abbc09bc9e4" providerId="ADAL" clId="{8EEFD104-2E31-459C-8AA0-7BC753309DEA}" dt="2022-04-06T20:33:21.634" v="15106" actId="20577"/>
          <ac:spMkLst>
            <pc:docMk/>
            <pc:sldMk cId="2623371991" sldId="2076138193"/>
            <ac:spMk id="3" creationId="{446D488A-F04D-4C49-B100-0ECB9809262B}"/>
          </ac:spMkLst>
        </pc:spChg>
        <pc:spChg chg="add mod">
          <ac:chgData name="Sebastian Birk" userId="6fef93f5-c768-4dfb-8bdd-0abbc09bc9e4" providerId="ADAL" clId="{8EEFD104-2E31-459C-8AA0-7BC753309DEA}" dt="2022-04-06T20:33:26.611" v="15107" actId="478"/>
          <ac:spMkLst>
            <pc:docMk/>
            <pc:sldMk cId="2623371991" sldId="2076138193"/>
            <ac:spMk id="5" creationId="{D69575C9-A6A7-412A-9CB3-BD09C259B8B9}"/>
          </ac:spMkLst>
        </pc:spChg>
        <pc:spChg chg="del">
          <ac:chgData name="Sebastian Birk" userId="6fef93f5-c768-4dfb-8bdd-0abbc09bc9e4" providerId="ADAL" clId="{8EEFD104-2E31-459C-8AA0-7BC753309DEA}" dt="2022-04-06T20:33:26.611" v="15107" actId="478"/>
          <ac:spMkLst>
            <pc:docMk/>
            <pc:sldMk cId="2623371991" sldId="2076138193"/>
            <ac:spMk id="8" creationId="{9DBAF5A4-ECD7-4980-AA37-E77C7EF275BB}"/>
          </ac:spMkLst>
        </pc:spChg>
        <pc:picChg chg="del">
          <ac:chgData name="Sebastian Birk" userId="6fef93f5-c768-4dfb-8bdd-0abbc09bc9e4" providerId="ADAL" clId="{8EEFD104-2E31-459C-8AA0-7BC753309DEA}" dt="2022-04-06T20:33:26.611" v="15107" actId="478"/>
          <ac:picMkLst>
            <pc:docMk/>
            <pc:sldMk cId="2623371991" sldId="2076138193"/>
            <ac:picMk id="6" creationId="{E1F5ACDD-C6B0-4AA6-A5CB-955F3B9EDD0C}"/>
          </ac:picMkLst>
        </pc:picChg>
        <pc:picChg chg="add mod">
          <ac:chgData name="Sebastian Birk" userId="6fef93f5-c768-4dfb-8bdd-0abbc09bc9e4" providerId="ADAL" clId="{8EEFD104-2E31-459C-8AA0-7BC753309DEA}" dt="2022-04-06T20:33:57.035" v="15109" actId="1076"/>
          <ac:picMkLst>
            <pc:docMk/>
            <pc:sldMk cId="2623371991" sldId="2076138193"/>
            <ac:picMk id="9" creationId="{4ED52611-CE41-4304-A9E8-222D24C6059D}"/>
          </ac:picMkLst>
        </pc:picChg>
      </pc:sldChg>
      <pc:sldChg chg="addSp delSp modSp add mod ord">
        <pc:chgData name="Sebastian Birk" userId="6fef93f5-c768-4dfb-8bdd-0abbc09bc9e4" providerId="ADAL" clId="{8EEFD104-2E31-459C-8AA0-7BC753309DEA}" dt="2022-04-13T20:05:55.922" v="16709"/>
        <pc:sldMkLst>
          <pc:docMk/>
          <pc:sldMk cId="3116347380" sldId="2076138194"/>
        </pc:sldMkLst>
        <pc:spChg chg="mod">
          <ac:chgData name="Sebastian Birk" userId="6fef93f5-c768-4dfb-8bdd-0abbc09bc9e4" providerId="ADAL" clId="{8EEFD104-2E31-459C-8AA0-7BC753309DEA}" dt="2022-04-13T19:55:59.547" v="16707" actId="20577"/>
          <ac:spMkLst>
            <pc:docMk/>
            <pc:sldMk cId="3116347380" sldId="2076138194"/>
            <ac:spMk id="2" creationId="{A32AD522-AB6F-487F-8C5C-F2B981237073}"/>
          </ac:spMkLst>
        </pc:spChg>
        <pc:spChg chg="mod">
          <ac:chgData name="Sebastian Birk" userId="6fef93f5-c768-4dfb-8bdd-0abbc09bc9e4" providerId="ADAL" clId="{8EEFD104-2E31-459C-8AA0-7BC753309DEA}" dt="2022-04-13T19:49:08.198" v="16667" actId="20577"/>
          <ac:spMkLst>
            <pc:docMk/>
            <pc:sldMk cId="3116347380" sldId="2076138194"/>
            <ac:spMk id="7" creationId="{E4E09CC6-389F-44CC-8447-38D0A325EC97}"/>
          </ac:spMkLst>
        </pc:spChg>
        <pc:picChg chg="add mod ord">
          <ac:chgData name="Sebastian Birk" userId="6fef93f5-c768-4dfb-8bdd-0abbc09bc9e4" providerId="ADAL" clId="{8EEFD104-2E31-459C-8AA0-7BC753309DEA}" dt="2022-04-13T19:55:45.070" v="16706" actId="1035"/>
          <ac:picMkLst>
            <pc:docMk/>
            <pc:sldMk cId="3116347380" sldId="2076138194"/>
            <ac:picMk id="4" creationId="{2CE4169A-412C-423E-AA53-E97659398EF4}"/>
          </ac:picMkLst>
        </pc:picChg>
        <pc:picChg chg="del">
          <ac:chgData name="Sebastian Birk" userId="6fef93f5-c768-4dfb-8bdd-0abbc09bc9e4" providerId="ADAL" clId="{8EEFD104-2E31-459C-8AA0-7BC753309DEA}" dt="2022-04-13T19:49:11.279" v="16668" actId="478"/>
          <ac:picMkLst>
            <pc:docMk/>
            <pc:sldMk cId="3116347380" sldId="2076138194"/>
            <ac:picMk id="8" creationId="{CB750E13-D5B9-4F2F-91B9-DAED7C77A6F9}"/>
          </ac:picMkLst>
        </pc:picChg>
      </pc:sldChg>
      <pc:sldChg chg="addSp delSp modSp add mod">
        <pc:chgData name="Sebastian Birk" userId="6fef93f5-c768-4dfb-8bdd-0abbc09bc9e4" providerId="ADAL" clId="{8EEFD104-2E31-459C-8AA0-7BC753309DEA}" dt="2022-04-20T20:10:15.017" v="18426" actId="20577"/>
        <pc:sldMkLst>
          <pc:docMk/>
          <pc:sldMk cId="516820960" sldId="2076138195"/>
        </pc:sldMkLst>
        <pc:spChg chg="mod">
          <ac:chgData name="Sebastian Birk" userId="6fef93f5-c768-4dfb-8bdd-0abbc09bc9e4" providerId="ADAL" clId="{8EEFD104-2E31-459C-8AA0-7BC753309DEA}" dt="2022-04-20T20:01:12.910" v="18358" actId="20577"/>
          <ac:spMkLst>
            <pc:docMk/>
            <pc:sldMk cId="516820960" sldId="2076138195"/>
            <ac:spMk id="2" creationId="{A32AD522-AB6F-487F-8C5C-F2B981237073}"/>
          </ac:spMkLst>
        </pc:spChg>
        <pc:spChg chg="mod ord">
          <ac:chgData name="Sebastian Birk" userId="6fef93f5-c768-4dfb-8bdd-0abbc09bc9e4" providerId="ADAL" clId="{8EEFD104-2E31-459C-8AA0-7BC753309DEA}" dt="2022-04-20T20:06:48.486" v="18398" actId="167"/>
          <ac:spMkLst>
            <pc:docMk/>
            <pc:sldMk cId="516820960" sldId="2076138195"/>
            <ac:spMk id="11" creationId="{5F67B4A0-E0BE-405F-89CC-B63D371BC3AD}"/>
          </ac:spMkLst>
        </pc:spChg>
        <pc:spChg chg="mod">
          <ac:chgData name="Sebastian Birk" userId="6fef93f5-c768-4dfb-8bdd-0abbc09bc9e4" providerId="ADAL" clId="{8EEFD104-2E31-459C-8AA0-7BC753309DEA}" dt="2022-04-20T20:10:15.017" v="18426" actId="20577"/>
          <ac:spMkLst>
            <pc:docMk/>
            <pc:sldMk cId="516820960" sldId="2076138195"/>
            <ac:spMk id="14" creationId="{DD62A5BB-BD81-450F-B194-B096D75C391E}"/>
          </ac:spMkLst>
        </pc:spChg>
        <pc:spChg chg="mod">
          <ac:chgData name="Sebastian Birk" userId="6fef93f5-c768-4dfb-8bdd-0abbc09bc9e4" providerId="ADAL" clId="{8EEFD104-2E31-459C-8AA0-7BC753309DEA}" dt="2022-04-20T20:08:54.230" v="18423" actId="14100"/>
          <ac:spMkLst>
            <pc:docMk/>
            <pc:sldMk cId="516820960" sldId="2076138195"/>
            <ac:spMk id="17" creationId="{F19348AB-D092-4699-BED6-D38BBDA359D9}"/>
          </ac:spMkLst>
        </pc:spChg>
        <pc:spChg chg="add del mod">
          <ac:chgData name="Sebastian Birk" userId="6fef93f5-c768-4dfb-8bdd-0abbc09bc9e4" providerId="ADAL" clId="{8EEFD104-2E31-459C-8AA0-7BC753309DEA}" dt="2022-04-20T20:06:52.590" v="18399" actId="478"/>
          <ac:spMkLst>
            <pc:docMk/>
            <pc:sldMk cId="516820960" sldId="2076138195"/>
            <ac:spMk id="18" creationId="{052ADA7E-6D93-4046-B452-E3B166E4185F}"/>
          </ac:spMkLst>
        </pc:spChg>
        <pc:spChg chg="add del mod ord">
          <ac:chgData name="Sebastian Birk" userId="6fef93f5-c768-4dfb-8bdd-0abbc09bc9e4" providerId="ADAL" clId="{8EEFD104-2E31-459C-8AA0-7BC753309DEA}" dt="2022-04-20T20:07:42.798" v="18409" actId="478"/>
          <ac:spMkLst>
            <pc:docMk/>
            <pc:sldMk cId="516820960" sldId="2076138195"/>
            <ac:spMk id="19" creationId="{7F23E9C9-36AB-49D4-9E8A-8F317BCE0D93}"/>
          </ac:spMkLst>
        </pc:spChg>
        <pc:spChg chg="add del mod">
          <ac:chgData name="Sebastian Birk" userId="6fef93f5-c768-4dfb-8bdd-0abbc09bc9e4" providerId="ADAL" clId="{8EEFD104-2E31-459C-8AA0-7BC753309DEA}" dt="2022-04-20T20:08:58.927" v="18424" actId="478"/>
          <ac:spMkLst>
            <pc:docMk/>
            <pc:sldMk cId="516820960" sldId="2076138195"/>
            <ac:spMk id="20" creationId="{8DB065DE-55EC-4BA4-B9EB-C75AC1C803B3}"/>
          </ac:spMkLst>
        </pc:spChg>
        <pc:spChg chg="add del mod">
          <ac:chgData name="Sebastian Birk" userId="6fef93f5-c768-4dfb-8bdd-0abbc09bc9e4" providerId="ADAL" clId="{8EEFD104-2E31-459C-8AA0-7BC753309DEA}" dt="2022-04-20T20:08:15.224" v="18413"/>
          <ac:spMkLst>
            <pc:docMk/>
            <pc:sldMk cId="516820960" sldId="2076138195"/>
            <ac:spMk id="21" creationId="{CDB7E1D6-5B5B-4CC1-8B32-D4D621488FD0}"/>
          </ac:spMkLst>
        </pc:spChg>
        <pc:spChg chg="add del mod">
          <ac:chgData name="Sebastian Birk" userId="6fef93f5-c768-4dfb-8bdd-0abbc09bc9e4" providerId="ADAL" clId="{8EEFD104-2E31-459C-8AA0-7BC753309DEA}" dt="2022-04-20T20:08:15.224" v="18413"/>
          <ac:spMkLst>
            <pc:docMk/>
            <pc:sldMk cId="516820960" sldId="2076138195"/>
            <ac:spMk id="22" creationId="{20F6991D-FE1B-4896-9B3B-37A802CD840D}"/>
          </ac:spMkLst>
        </pc:spChg>
        <pc:spChg chg="add del mod">
          <ac:chgData name="Sebastian Birk" userId="6fef93f5-c768-4dfb-8bdd-0abbc09bc9e4" providerId="ADAL" clId="{8EEFD104-2E31-459C-8AA0-7BC753309DEA}" dt="2022-04-20T20:08:15.224" v="18413"/>
          <ac:spMkLst>
            <pc:docMk/>
            <pc:sldMk cId="516820960" sldId="2076138195"/>
            <ac:spMk id="23" creationId="{401AAB3A-244E-41CD-95A8-150FC852ECAE}"/>
          </ac:spMkLst>
        </pc:spChg>
        <pc:spChg chg="add del mod">
          <ac:chgData name="Sebastian Birk" userId="6fef93f5-c768-4dfb-8bdd-0abbc09bc9e4" providerId="ADAL" clId="{8EEFD104-2E31-459C-8AA0-7BC753309DEA}" dt="2022-04-20T20:08:18.807" v="18415"/>
          <ac:spMkLst>
            <pc:docMk/>
            <pc:sldMk cId="516820960" sldId="2076138195"/>
            <ac:spMk id="24" creationId="{C652CEE7-6623-4AE9-A15D-BE2FD87F2106}"/>
          </ac:spMkLst>
        </pc:spChg>
        <pc:spChg chg="add del mod">
          <ac:chgData name="Sebastian Birk" userId="6fef93f5-c768-4dfb-8bdd-0abbc09bc9e4" providerId="ADAL" clId="{8EEFD104-2E31-459C-8AA0-7BC753309DEA}" dt="2022-04-20T20:08:18.807" v="18415"/>
          <ac:spMkLst>
            <pc:docMk/>
            <pc:sldMk cId="516820960" sldId="2076138195"/>
            <ac:spMk id="25" creationId="{DD8F3DE1-8664-4241-BAB3-65187D040B73}"/>
          </ac:spMkLst>
        </pc:spChg>
        <pc:spChg chg="add del mod">
          <ac:chgData name="Sebastian Birk" userId="6fef93f5-c768-4dfb-8bdd-0abbc09bc9e4" providerId="ADAL" clId="{8EEFD104-2E31-459C-8AA0-7BC753309DEA}" dt="2022-04-20T20:08:18.807" v="18415"/>
          <ac:spMkLst>
            <pc:docMk/>
            <pc:sldMk cId="516820960" sldId="2076138195"/>
            <ac:spMk id="26" creationId="{3097C67A-A3A2-4846-82A0-8B1507B2F442}"/>
          </ac:spMkLst>
        </pc:spChg>
        <pc:picChg chg="add mod">
          <ac:chgData name="Sebastian Birk" userId="6fef93f5-c768-4dfb-8bdd-0abbc09bc9e4" providerId="ADAL" clId="{8EEFD104-2E31-459C-8AA0-7BC753309DEA}" dt="2022-04-20T20:07:11.450" v="18402" actId="1076"/>
          <ac:picMkLst>
            <pc:docMk/>
            <pc:sldMk cId="516820960" sldId="2076138195"/>
            <ac:picMk id="4" creationId="{56EA5F13-3528-4379-937A-C2A9FE381EA4}"/>
          </ac:picMkLst>
        </pc:picChg>
        <pc:picChg chg="add mod">
          <ac:chgData name="Sebastian Birk" userId="6fef93f5-c768-4dfb-8bdd-0abbc09bc9e4" providerId="ADAL" clId="{8EEFD104-2E31-459C-8AA0-7BC753309DEA}" dt="2022-04-20T20:07:17.898" v="18404" actId="1076"/>
          <ac:picMkLst>
            <pc:docMk/>
            <pc:sldMk cId="516820960" sldId="2076138195"/>
            <ac:picMk id="6" creationId="{FDECD057-45F0-431A-BAE1-99C9B2E51837}"/>
          </ac:picMkLst>
        </pc:picChg>
        <pc:picChg chg="del">
          <ac:chgData name="Sebastian Birk" userId="6fef93f5-c768-4dfb-8bdd-0abbc09bc9e4" providerId="ADAL" clId="{8EEFD104-2E31-459C-8AA0-7BC753309DEA}" dt="2022-04-13T20:14:34.594" v="17157" actId="478"/>
          <ac:picMkLst>
            <pc:docMk/>
            <pc:sldMk cId="516820960" sldId="2076138195"/>
            <ac:picMk id="8" creationId="{CB750E13-D5B9-4F2F-91B9-DAED7C77A6F9}"/>
          </ac:picMkLst>
        </pc:picChg>
        <pc:picChg chg="del">
          <ac:chgData name="Sebastian Birk" userId="6fef93f5-c768-4dfb-8bdd-0abbc09bc9e4" providerId="ADAL" clId="{8EEFD104-2E31-459C-8AA0-7BC753309DEA}" dt="2022-04-13T20:14:35.954" v="17158" actId="478"/>
          <ac:picMkLst>
            <pc:docMk/>
            <pc:sldMk cId="516820960" sldId="2076138195"/>
            <ac:picMk id="9" creationId="{498050D2-2052-49ED-AB19-8AB55124677A}"/>
          </ac:picMkLst>
        </pc:picChg>
        <pc:picChg chg="add mod">
          <ac:chgData name="Sebastian Birk" userId="6fef93f5-c768-4dfb-8bdd-0abbc09bc9e4" providerId="ADAL" clId="{8EEFD104-2E31-459C-8AA0-7BC753309DEA}" dt="2022-04-20T20:08:46.331" v="18421" actId="1076"/>
          <ac:picMkLst>
            <pc:docMk/>
            <pc:sldMk cId="516820960" sldId="2076138195"/>
            <ac:picMk id="12" creationId="{7F5F60ED-63A9-44ED-AC67-869203531E7A}"/>
          </ac:picMkLst>
        </pc:picChg>
        <pc:picChg chg="del">
          <ac:chgData name="Sebastian Birk" userId="6fef93f5-c768-4dfb-8bdd-0abbc09bc9e4" providerId="ADAL" clId="{8EEFD104-2E31-459C-8AA0-7BC753309DEA}" dt="2022-04-13T20:14:36.504" v="17159" actId="478"/>
          <ac:picMkLst>
            <pc:docMk/>
            <pc:sldMk cId="516820960" sldId="2076138195"/>
            <ac:picMk id="13" creationId="{2F61032D-F844-46BD-A55B-621180A2A8E0}"/>
          </ac:picMkLst>
        </pc:picChg>
        <pc:picChg chg="del">
          <ac:chgData name="Sebastian Birk" userId="6fef93f5-c768-4dfb-8bdd-0abbc09bc9e4" providerId="ADAL" clId="{8EEFD104-2E31-459C-8AA0-7BC753309DEA}" dt="2022-04-13T20:14:36.875" v="17160" actId="478"/>
          <ac:picMkLst>
            <pc:docMk/>
            <pc:sldMk cId="516820960" sldId="2076138195"/>
            <ac:picMk id="16" creationId="{530CD031-6B7C-431E-95AC-BD130F6E6EEE}"/>
          </ac:picMkLst>
        </pc:picChg>
      </pc:sldChg>
      <pc:sldChg chg="addSp delSp modSp add mod">
        <pc:chgData name="Sebastian Birk" userId="6fef93f5-c768-4dfb-8bdd-0abbc09bc9e4" providerId="ADAL" clId="{8EEFD104-2E31-459C-8AA0-7BC753309DEA}" dt="2022-04-20T20:23:11.374" v="19304" actId="1076"/>
        <pc:sldMkLst>
          <pc:docMk/>
          <pc:sldMk cId="3452562783" sldId="2076138196"/>
        </pc:sldMkLst>
        <pc:spChg chg="mod">
          <ac:chgData name="Sebastian Birk" userId="6fef93f5-c768-4dfb-8bdd-0abbc09bc9e4" providerId="ADAL" clId="{8EEFD104-2E31-459C-8AA0-7BC753309DEA}" dt="2022-04-20T20:18:21.566" v="19120" actId="20577"/>
          <ac:spMkLst>
            <pc:docMk/>
            <pc:sldMk cId="3452562783" sldId="2076138196"/>
            <ac:spMk id="2" creationId="{A32AD522-AB6F-487F-8C5C-F2B981237073}"/>
          </ac:spMkLst>
        </pc:spChg>
        <pc:spChg chg="mod">
          <ac:chgData name="Sebastian Birk" userId="6fef93f5-c768-4dfb-8bdd-0abbc09bc9e4" providerId="ADAL" clId="{8EEFD104-2E31-459C-8AA0-7BC753309DEA}" dt="2022-04-20T20:19:35.728" v="19129" actId="20577"/>
          <ac:spMkLst>
            <pc:docMk/>
            <pc:sldMk cId="3452562783" sldId="2076138196"/>
            <ac:spMk id="4" creationId="{26BF7F81-49AD-4CCC-9A92-734FA7569597}"/>
          </ac:spMkLst>
        </pc:spChg>
        <pc:spChg chg="add mod">
          <ac:chgData name="Sebastian Birk" userId="6fef93f5-c768-4dfb-8bdd-0abbc09bc9e4" providerId="ADAL" clId="{8EEFD104-2E31-459C-8AA0-7BC753309DEA}" dt="2022-04-20T20:18:32.009" v="19123" actId="20577"/>
          <ac:spMkLst>
            <pc:docMk/>
            <pc:sldMk cId="3452562783" sldId="2076138196"/>
            <ac:spMk id="6" creationId="{B3B70EF0-D581-43DB-93C4-9E0D4BC9FA2C}"/>
          </ac:spMkLst>
        </pc:spChg>
        <pc:picChg chg="add mod">
          <ac:chgData name="Sebastian Birk" userId="6fef93f5-c768-4dfb-8bdd-0abbc09bc9e4" providerId="ADAL" clId="{8EEFD104-2E31-459C-8AA0-7BC753309DEA}" dt="2022-04-20T20:23:11.374" v="19304" actId="1076"/>
          <ac:picMkLst>
            <pc:docMk/>
            <pc:sldMk cId="3452562783" sldId="2076138196"/>
            <ac:picMk id="5" creationId="{677B5EA5-0025-4912-8780-B5F479B5B37F}"/>
          </ac:picMkLst>
        </pc:picChg>
        <pc:picChg chg="add del mod">
          <ac:chgData name="Sebastian Birk" userId="6fef93f5-c768-4dfb-8bdd-0abbc09bc9e4" providerId="ADAL" clId="{8EEFD104-2E31-459C-8AA0-7BC753309DEA}" dt="2022-04-20T20:16:53.872" v="18915" actId="478"/>
          <ac:picMkLst>
            <pc:docMk/>
            <pc:sldMk cId="3452562783" sldId="2076138196"/>
            <ac:picMk id="7" creationId="{273461B9-4DF8-4427-B167-C6B047305D2B}"/>
          </ac:picMkLst>
        </pc:picChg>
        <pc:picChg chg="add mod">
          <ac:chgData name="Sebastian Birk" userId="6fef93f5-c768-4dfb-8bdd-0abbc09bc9e4" providerId="ADAL" clId="{8EEFD104-2E31-459C-8AA0-7BC753309DEA}" dt="2022-04-20T20:23:11.374" v="19304" actId="1076"/>
          <ac:picMkLst>
            <pc:docMk/>
            <pc:sldMk cId="3452562783" sldId="2076138196"/>
            <ac:picMk id="9" creationId="{2DB4F1ED-95FD-45F1-9DD5-A5163045EBD0}"/>
          </ac:picMkLst>
        </pc:picChg>
      </pc:sldChg>
      <pc:sldChg chg="addSp delSp modSp add mod">
        <pc:chgData name="Sebastian Birk" userId="6fef93f5-c768-4dfb-8bdd-0abbc09bc9e4" providerId="ADAL" clId="{8EEFD104-2E31-459C-8AA0-7BC753309DEA}" dt="2022-04-20T20:36:39.008" v="19727" actId="14100"/>
        <pc:sldMkLst>
          <pc:docMk/>
          <pc:sldMk cId="2503729026" sldId="2076138197"/>
        </pc:sldMkLst>
        <pc:spChg chg="mod">
          <ac:chgData name="Sebastian Birk" userId="6fef93f5-c768-4dfb-8bdd-0abbc09bc9e4" providerId="ADAL" clId="{8EEFD104-2E31-459C-8AA0-7BC753309DEA}" dt="2022-04-20T20:25:02.509" v="19512" actId="20577"/>
          <ac:spMkLst>
            <pc:docMk/>
            <pc:sldMk cId="2503729026" sldId="2076138197"/>
            <ac:spMk id="2" creationId="{A32AD522-AB6F-487F-8C5C-F2B981237073}"/>
          </ac:spMkLst>
        </pc:spChg>
        <pc:spChg chg="mod">
          <ac:chgData name="Sebastian Birk" userId="6fef93f5-c768-4dfb-8bdd-0abbc09bc9e4" providerId="ADAL" clId="{8EEFD104-2E31-459C-8AA0-7BC753309DEA}" dt="2022-04-20T20:19:42.667" v="19131" actId="20577"/>
          <ac:spMkLst>
            <pc:docMk/>
            <pc:sldMk cId="2503729026" sldId="2076138197"/>
            <ac:spMk id="4" creationId="{26BF7F81-49AD-4CCC-9A92-734FA7569597}"/>
          </ac:spMkLst>
        </pc:spChg>
        <pc:spChg chg="mod">
          <ac:chgData name="Sebastian Birk" userId="6fef93f5-c768-4dfb-8bdd-0abbc09bc9e4" providerId="ADAL" clId="{8EEFD104-2E31-459C-8AA0-7BC753309DEA}" dt="2022-04-20T20:36:04.001" v="19719" actId="20577"/>
          <ac:spMkLst>
            <pc:docMk/>
            <pc:sldMk cId="2503729026" sldId="2076138197"/>
            <ac:spMk id="6" creationId="{B3B70EF0-D581-43DB-93C4-9E0D4BC9FA2C}"/>
          </ac:spMkLst>
        </pc:spChg>
        <pc:picChg chg="del">
          <ac:chgData name="Sebastian Birk" userId="6fef93f5-c768-4dfb-8bdd-0abbc09bc9e4" providerId="ADAL" clId="{8EEFD104-2E31-459C-8AA0-7BC753309DEA}" dt="2022-04-20T20:22:31.939" v="19289" actId="478"/>
          <ac:picMkLst>
            <pc:docMk/>
            <pc:sldMk cId="2503729026" sldId="2076138197"/>
            <ac:picMk id="5" creationId="{677B5EA5-0025-4912-8780-B5F479B5B37F}"/>
          </ac:picMkLst>
        </pc:picChg>
        <pc:picChg chg="add mod">
          <ac:chgData name="Sebastian Birk" userId="6fef93f5-c768-4dfb-8bdd-0abbc09bc9e4" providerId="ADAL" clId="{8EEFD104-2E31-459C-8AA0-7BC753309DEA}" dt="2022-04-20T20:23:49.214" v="19312" actId="1076"/>
          <ac:picMkLst>
            <pc:docMk/>
            <pc:sldMk cId="2503729026" sldId="2076138197"/>
            <ac:picMk id="7" creationId="{5C0D2B3B-1606-447A-88AE-744826A45B7E}"/>
          </ac:picMkLst>
        </pc:picChg>
        <pc:picChg chg="del">
          <ac:chgData name="Sebastian Birk" userId="6fef93f5-c768-4dfb-8bdd-0abbc09bc9e4" providerId="ADAL" clId="{8EEFD104-2E31-459C-8AA0-7BC753309DEA}" dt="2022-04-20T20:23:35.763" v="19309" actId="478"/>
          <ac:picMkLst>
            <pc:docMk/>
            <pc:sldMk cId="2503729026" sldId="2076138197"/>
            <ac:picMk id="9" creationId="{2DB4F1ED-95FD-45F1-9DD5-A5163045EBD0}"/>
          </ac:picMkLst>
        </pc:picChg>
        <pc:picChg chg="add del mod">
          <ac:chgData name="Sebastian Birk" userId="6fef93f5-c768-4dfb-8bdd-0abbc09bc9e4" providerId="ADAL" clId="{8EEFD104-2E31-459C-8AA0-7BC753309DEA}" dt="2022-04-20T20:23:20.873" v="19307" actId="478"/>
          <ac:picMkLst>
            <pc:docMk/>
            <pc:sldMk cId="2503729026" sldId="2076138197"/>
            <ac:picMk id="10" creationId="{15AD2466-3EDA-46B2-88C1-12B07CF42121}"/>
          </ac:picMkLst>
        </pc:picChg>
        <pc:picChg chg="add del mod">
          <ac:chgData name="Sebastian Birk" userId="6fef93f5-c768-4dfb-8bdd-0abbc09bc9e4" providerId="ADAL" clId="{8EEFD104-2E31-459C-8AA0-7BC753309DEA}" dt="2022-04-20T20:25:50.973" v="19669" actId="478"/>
          <ac:picMkLst>
            <pc:docMk/>
            <pc:sldMk cId="2503729026" sldId="2076138197"/>
            <ac:picMk id="11" creationId="{062770D8-E375-4B44-A034-46CAAA8A9FE3}"/>
          </ac:picMkLst>
        </pc:picChg>
        <pc:picChg chg="add mod">
          <ac:chgData name="Sebastian Birk" userId="6fef93f5-c768-4dfb-8bdd-0abbc09bc9e4" providerId="ADAL" clId="{8EEFD104-2E31-459C-8AA0-7BC753309DEA}" dt="2022-04-20T20:36:39.008" v="19727" actId="14100"/>
          <ac:picMkLst>
            <pc:docMk/>
            <pc:sldMk cId="2503729026" sldId="2076138197"/>
            <ac:picMk id="12" creationId="{1D45671A-7812-4B86-B995-49538D057B96}"/>
          </ac:picMkLst>
        </pc:picChg>
      </pc:sldChg>
      <pc:sldChg chg="addSp delSp modSp add mod">
        <pc:chgData name="Sebastian Birk" userId="6fef93f5-c768-4dfb-8bdd-0abbc09bc9e4" providerId="ADAL" clId="{8EEFD104-2E31-459C-8AA0-7BC753309DEA}" dt="2022-04-21T04:49:07.764" v="20402" actId="1076"/>
        <pc:sldMkLst>
          <pc:docMk/>
          <pc:sldMk cId="2172588448" sldId="2076138198"/>
        </pc:sldMkLst>
        <pc:spChg chg="mod">
          <ac:chgData name="Sebastian Birk" userId="6fef93f5-c768-4dfb-8bdd-0abbc09bc9e4" providerId="ADAL" clId="{8EEFD104-2E31-459C-8AA0-7BC753309DEA}" dt="2022-04-20T20:39:59.360" v="20349" actId="14100"/>
          <ac:spMkLst>
            <pc:docMk/>
            <pc:sldMk cId="2172588448" sldId="2076138198"/>
            <ac:spMk id="2" creationId="{A32AD522-AB6F-487F-8C5C-F2B981237073}"/>
          </ac:spMkLst>
        </pc:spChg>
        <pc:spChg chg="mod">
          <ac:chgData name="Sebastian Birk" userId="6fef93f5-c768-4dfb-8bdd-0abbc09bc9e4" providerId="ADAL" clId="{8EEFD104-2E31-459C-8AA0-7BC753309DEA}" dt="2022-04-21T04:48:44.829" v="20398" actId="20577"/>
          <ac:spMkLst>
            <pc:docMk/>
            <pc:sldMk cId="2172588448" sldId="2076138198"/>
            <ac:spMk id="6" creationId="{B3B70EF0-D581-43DB-93C4-9E0D4BC9FA2C}"/>
          </ac:spMkLst>
        </pc:spChg>
        <pc:picChg chg="add mod">
          <ac:chgData name="Sebastian Birk" userId="6fef93f5-c768-4dfb-8bdd-0abbc09bc9e4" providerId="ADAL" clId="{8EEFD104-2E31-459C-8AA0-7BC753309DEA}" dt="2022-04-20T20:40:08.454" v="20352" actId="1076"/>
          <ac:picMkLst>
            <pc:docMk/>
            <pc:sldMk cId="2172588448" sldId="2076138198"/>
            <ac:picMk id="5" creationId="{493A2A88-A7D6-4F05-A0E1-D414F486CF5B}"/>
          </ac:picMkLst>
        </pc:picChg>
        <pc:picChg chg="del">
          <ac:chgData name="Sebastian Birk" userId="6fef93f5-c768-4dfb-8bdd-0abbc09bc9e4" providerId="ADAL" clId="{8EEFD104-2E31-459C-8AA0-7BC753309DEA}" dt="2022-04-20T20:37:44.295" v="19868" actId="478"/>
          <ac:picMkLst>
            <pc:docMk/>
            <pc:sldMk cId="2172588448" sldId="2076138198"/>
            <ac:picMk id="7" creationId="{5C0D2B3B-1606-447A-88AE-744826A45B7E}"/>
          </ac:picMkLst>
        </pc:picChg>
        <pc:picChg chg="add mod">
          <ac:chgData name="Sebastian Birk" userId="6fef93f5-c768-4dfb-8bdd-0abbc09bc9e4" providerId="ADAL" clId="{8EEFD104-2E31-459C-8AA0-7BC753309DEA}" dt="2022-04-21T04:49:07.764" v="20402" actId="1076"/>
          <ac:picMkLst>
            <pc:docMk/>
            <pc:sldMk cId="2172588448" sldId="2076138198"/>
            <ac:picMk id="9" creationId="{5E710A7F-4353-4AD4-888C-987336DBF073}"/>
          </ac:picMkLst>
        </pc:picChg>
        <pc:picChg chg="del">
          <ac:chgData name="Sebastian Birk" userId="6fef93f5-c768-4dfb-8bdd-0abbc09bc9e4" providerId="ADAL" clId="{8EEFD104-2E31-459C-8AA0-7BC753309DEA}" dt="2022-04-20T20:39:44.557" v="20345" actId="478"/>
          <ac:picMkLst>
            <pc:docMk/>
            <pc:sldMk cId="2172588448" sldId="2076138198"/>
            <ac:picMk id="12" creationId="{1D45671A-7812-4B86-B995-49538D057B96}"/>
          </ac:picMkLst>
        </pc:picChg>
      </pc:sldChg>
      <pc:sldChg chg="addSp delSp modSp add mod">
        <pc:chgData name="Sebastian Birk" userId="6fef93f5-c768-4dfb-8bdd-0abbc09bc9e4" providerId="ADAL" clId="{8EEFD104-2E31-459C-8AA0-7BC753309DEA}" dt="2022-04-21T04:50:38.339" v="20408" actId="1076"/>
        <pc:sldMkLst>
          <pc:docMk/>
          <pc:sldMk cId="2029890717" sldId="2076138199"/>
        </pc:sldMkLst>
        <pc:spChg chg="del">
          <ac:chgData name="Sebastian Birk" userId="6fef93f5-c768-4dfb-8bdd-0abbc09bc9e4" providerId="ADAL" clId="{8EEFD104-2E31-459C-8AA0-7BC753309DEA}" dt="2022-04-21T04:50:28" v="20405" actId="478"/>
          <ac:spMkLst>
            <pc:docMk/>
            <pc:sldMk cId="2029890717" sldId="2076138199"/>
            <ac:spMk id="2" creationId="{A32AD522-AB6F-487F-8C5C-F2B981237073}"/>
          </ac:spMkLst>
        </pc:spChg>
        <pc:spChg chg="del">
          <ac:chgData name="Sebastian Birk" userId="6fef93f5-c768-4dfb-8bdd-0abbc09bc9e4" providerId="ADAL" clId="{8EEFD104-2E31-459C-8AA0-7BC753309DEA}" dt="2022-04-21T04:50:28" v="20405" actId="478"/>
          <ac:spMkLst>
            <pc:docMk/>
            <pc:sldMk cId="2029890717" sldId="2076138199"/>
            <ac:spMk id="6" creationId="{B3B70EF0-D581-43DB-93C4-9E0D4BC9FA2C}"/>
          </ac:spMkLst>
        </pc:spChg>
        <pc:spChg chg="add mod">
          <ac:chgData name="Sebastian Birk" userId="6fef93f5-c768-4dfb-8bdd-0abbc09bc9e4" providerId="ADAL" clId="{8EEFD104-2E31-459C-8AA0-7BC753309DEA}" dt="2022-04-21T04:50:28" v="20405" actId="478"/>
          <ac:spMkLst>
            <pc:docMk/>
            <pc:sldMk cId="2029890717" sldId="2076138199"/>
            <ac:spMk id="7" creationId="{1B504CD1-0ECC-42B1-A1B3-06751A8A98B8}"/>
          </ac:spMkLst>
        </pc:spChg>
        <pc:picChg chg="del">
          <ac:chgData name="Sebastian Birk" userId="6fef93f5-c768-4dfb-8bdd-0abbc09bc9e4" providerId="ADAL" clId="{8EEFD104-2E31-459C-8AA0-7BC753309DEA}" dt="2022-04-21T04:50:28" v="20405" actId="478"/>
          <ac:picMkLst>
            <pc:docMk/>
            <pc:sldMk cId="2029890717" sldId="2076138199"/>
            <ac:picMk id="5" creationId="{493A2A88-A7D6-4F05-A0E1-D414F486CF5B}"/>
          </ac:picMkLst>
        </pc:picChg>
        <pc:picChg chg="del">
          <ac:chgData name="Sebastian Birk" userId="6fef93f5-c768-4dfb-8bdd-0abbc09bc9e4" providerId="ADAL" clId="{8EEFD104-2E31-459C-8AA0-7BC753309DEA}" dt="2022-04-21T04:50:28" v="20405" actId="478"/>
          <ac:picMkLst>
            <pc:docMk/>
            <pc:sldMk cId="2029890717" sldId="2076138199"/>
            <ac:picMk id="9" creationId="{5E710A7F-4353-4AD4-888C-987336DBF073}"/>
          </ac:picMkLst>
        </pc:picChg>
        <pc:picChg chg="add mod">
          <ac:chgData name="Sebastian Birk" userId="6fef93f5-c768-4dfb-8bdd-0abbc09bc9e4" providerId="ADAL" clId="{8EEFD104-2E31-459C-8AA0-7BC753309DEA}" dt="2022-04-21T04:50:38.339" v="20408" actId="1076"/>
          <ac:picMkLst>
            <pc:docMk/>
            <pc:sldMk cId="2029890717" sldId="2076138199"/>
            <ac:picMk id="10" creationId="{F8FA20B9-8CFA-4543-972F-C02E5073887F}"/>
          </ac:picMkLst>
        </pc:picChg>
      </pc:sldChg>
      <pc:sldChg chg="addSp delSp modSp add mod">
        <pc:chgData name="Sebastian Birk" userId="6fef93f5-c768-4dfb-8bdd-0abbc09bc9e4" providerId="ADAL" clId="{8EEFD104-2E31-459C-8AA0-7BC753309DEA}" dt="2022-04-21T04:52:12.895" v="20416" actId="1076"/>
        <pc:sldMkLst>
          <pc:docMk/>
          <pc:sldMk cId="2059204184" sldId="2076138200"/>
        </pc:sldMkLst>
        <pc:picChg chg="add mod">
          <ac:chgData name="Sebastian Birk" userId="6fef93f5-c768-4dfb-8bdd-0abbc09bc9e4" providerId="ADAL" clId="{8EEFD104-2E31-459C-8AA0-7BC753309DEA}" dt="2022-04-21T04:52:12.895" v="20416" actId="1076"/>
          <ac:picMkLst>
            <pc:docMk/>
            <pc:sldMk cId="2059204184" sldId="2076138200"/>
            <ac:picMk id="3" creationId="{D1582349-CB8E-4813-9EC3-3D09A8C24F08}"/>
          </ac:picMkLst>
        </pc:picChg>
        <pc:picChg chg="del">
          <ac:chgData name="Sebastian Birk" userId="6fef93f5-c768-4dfb-8bdd-0abbc09bc9e4" providerId="ADAL" clId="{8EEFD104-2E31-459C-8AA0-7BC753309DEA}" dt="2022-04-21T04:51:56.195" v="20410" actId="478"/>
          <ac:picMkLst>
            <pc:docMk/>
            <pc:sldMk cId="2059204184" sldId="2076138200"/>
            <ac:picMk id="10" creationId="{F8FA20B9-8CFA-4543-972F-C02E5073887F}"/>
          </ac:picMkLst>
        </pc:picChg>
      </pc:sldChg>
      <pc:sldChg chg="add del">
        <pc:chgData name="Sebastian Birk" userId="6fef93f5-c768-4dfb-8bdd-0abbc09bc9e4" providerId="ADAL" clId="{8EEFD104-2E31-459C-8AA0-7BC753309DEA}" dt="2022-04-21T04:51:57.635" v="20412"/>
        <pc:sldMkLst>
          <pc:docMk/>
          <pc:sldMk cId="758114600" sldId="2076138201"/>
        </pc:sldMkLst>
      </pc:sldChg>
      <pc:sldChg chg="addSp delSp modSp add mod">
        <pc:chgData name="Sebastian Birk" userId="6fef93f5-c768-4dfb-8bdd-0abbc09bc9e4" providerId="ADAL" clId="{8EEFD104-2E31-459C-8AA0-7BC753309DEA}" dt="2022-04-21T05:20:41.258" v="20547"/>
        <pc:sldMkLst>
          <pc:docMk/>
          <pc:sldMk cId="3466125886" sldId="2076138201"/>
        </pc:sldMkLst>
        <pc:spChg chg="mod">
          <ac:chgData name="Sebastian Birk" userId="6fef93f5-c768-4dfb-8bdd-0abbc09bc9e4" providerId="ADAL" clId="{8EEFD104-2E31-459C-8AA0-7BC753309DEA}" dt="2022-04-21T05:12:10.698" v="20518" actId="20577"/>
          <ac:spMkLst>
            <pc:docMk/>
            <pc:sldMk cId="3466125886" sldId="2076138201"/>
            <ac:spMk id="4" creationId="{26BF7F81-49AD-4CCC-9A92-734FA7569597}"/>
          </ac:spMkLst>
        </pc:spChg>
        <pc:spChg chg="mod ord">
          <ac:chgData name="Sebastian Birk" userId="6fef93f5-c768-4dfb-8bdd-0abbc09bc9e4" providerId="ADAL" clId="{8EEFD104-2E31-459C-8AA0-7BC753309DEA}" dt="2022-04-21T05:20:14.449" v="20538" actId="167"/>
          <ac:spMkLst>
            <pc:docMk/>
            <pc:sldMk cId="3466125886" sldId="2076138201"/>
            <ac:spMk id="7" creationId="{1B504CD1-0ECC-42B1-A1B3-06751A8A98B8}"/>
          </ac:spMkLst>
        </pc:spChg>
        <pc:spChg chg="add del mod">
          <ac:chgData name="Sebastian Birk" userId="6fef93f5-c768-4dfb-8bdd-0abbc09bc9e4" providerId="ADAL" clId="{8EEFD104-2E31-459C-8AA0-7BC753309DEA}" dt="2022-04-21T05:20:21.900" v="20540" actId="478"/>
          <ac:spMkLst>
            <pc:docMk/>
            <pc:sldMk cId="3466125886" sldId="2076138201"/>
            <ac:spMk id="8" creationId="{976D5743-61F3-40E2-B1A1-1EAFDF7C5D03}"/>
          </ac:spMkLst>
        </pc:spChg>
        <pc:picChg chg="del">
          <ac:chgData name="Sebastian Birk" userId="6fef93f5-c768-4dfb-8bdd-0abbc09bc9e4" providerId="ADAL" clId="{8EEFD104-2E31-459C-8AA0-7BC753309DEA}" dt="2022-04-21T05:10:15.736" v="20422" actId="478"/>
          <ac:picMkLst>
            <pc:docMk/>
            <pc:sldMk cId="3466125886" sldId="2076138201"/>
            <ac:picMk id="3" creationId="{D1582349-CB8E-4813-9EC3-3D09A8C24F08}"/>
          </ac:picMkLst>
        </pc:picChg>
        <pc:picChg chg="add del mod">
          <ac:chgData name="Sebastian Birk" userId="6fef93f5-c768-4dfb-8bdd-0abbc09bc9e4" providerId="ADAL" clId="{8EEFD104-2E31-459C-8AA0-7BC753309DEA}" dt="2022-04-21T05:20:24.664" v="20541" actId="21"/>
          <ac:picMkLst>
            <pc:docMk/>
            <pc:sldMk cId="3466125886" sldId="2076138201"/>
            <ac:picMk id="5" creationId="{BC7575AF-E21A-45DE-A968-7A6E87EDF1A3}"/>
          </ac:picMkLst>
        </pc:picChg>
        <pc:picChg chg="add mod">
          <ac:chgData name="Sebastian Birk" userId="6fef93f5-c768-4dfb-8bdd-0abbc09bc9e4" providerId="ADAL" clId="{8EEFD104-2E31-459C-8AA0-7BC753309DEA}" dt="2022-04-21T05:20:41.258" v="20547"/>
          <ac:picMkLst>
            <pc:docMk/>
            <pc:sldMk cId="3466125886" sldId="2076138201"/>
            <ac:picMk id="9" creationId="{D988C8A8-112A-4EE0-80A1-F6A5612B4E7A}"/>
          </ac:picMkLst>
        </pc:picChg>
      </pc:sldChg>
      <pc:sldChg chg="addSp delSp modSp add mod">
        <pc:chgData name="Sebastian Birk" userId="6fef93f5-c768-4dfb-8bdd-0abbc09bc9e4" providerId="ADAL" clId="{8EEFD104-2E31-459C-8AA0-7BC753309DEA}" dt="2022-04-21T05:20:40.251" v="20546" actId="21"/>
        <pc:sldMkLst>
          <pc:docMk/>
          <pc:sldMk cId="2665991499" sldId="2076138202"/>
        </pc:sldMkLst>
        <pc:spChg chg="mod">
          <ac:chgData name="Sebastian Birk" userId="6fef93f5-c768-4dfb-8bdd-0abbc09bc9e4" providerId="ADAL" clId="{8EEFD104-2E31-459C-8AA0-7BC753309DEA}" dt="2022-04-21T05:12:19.328" v="20519"/>
          <ac:spMkLst>
            <pc:docMk/>
            <pc:sldMk cId="2665991499" sldId="2076138202"/>
            <ac:spMk id="4" creationId="{26BF7F81-49AD-4CCC-9A92-734FA7569597}"/>
          </ac:spMkLst>
        </pc:spChg>
        <pc:spChg chg="mod">
          <ac:chgData name="Sebastian Birk" userId="6fef93f5-c768-4dfb-8bdd-0abbc09bc9e4" providerId="ADAL" clId="{8EEFD104-2E31-459C-8AA0-7BC753309DEA}" dt="2022-04-21T05:19:33.885" v="20527" actId="20577"/>
          <ac:spMkLst>
            <pc:docMk/>
            <pc:sldMk cId="2665991499" sldId="2076138202"/>
            <ac:spMk id="7" creationId="{1B504CD1-0ECC-42B1-A1B3-06751A8A98B8}"/>
          </ac:spMkLst>
        </pc:spChg>
        <pc:picChg chg="del">
          <ac:chgData name="Sebastian Birk" userId="6fef93f5-c768-4dfb-8bdd-0abbc09bc9e4" providerId="ADAL" clId="{8EEFD104-2E31-459C-8AA0-7BC753309DEA}" dt="2022-04-21T05:10:17.106" v="20423" actId="478"/>
          <ac:picMkLst>
            <pc:docMk/>
            <pc:sldMk cId="2665991499" sldId="2076138202"/>
            <ac:picMk id="3" creationId="{D1582349-CB8E-4813-9EC3-3D09A8C24F08}"/>
          </ac:picMkLst>
        </pc:picChg>
        <pc:picChg chg="add mod">
          <ac:chgData name="Sebastian Birk" userId="6fef93f5-c768-4dfb-8bdd-0abbc09bc9e4" providerId="ADAL" clId="{8EEFD104-2E31-459C-8AA0-7BC753309DEA}" dt="2022-04-21T05:19:09.910" v="20522" actId="1076"/>
          <ac:picMkLst>
            <pc:docMk/>
            <pc:sldMk cId="2665991499" sldId="2076138202"/>
            <ac:picMk id="5" creationId="{3B1F45EB-661E-4DC8-BE9F-7CD15964BE4E}"/>
          </ac:picMkLst>
        </pc:picChg>
        <pc:picChg chg="add del mod">
          <ac:chgData name="Sebastian Birk" userId="6fef93f5-c768-4dfb-8bdd-0abbc09bc9e4" providerId="ADAL" clId="{8EEFD104-2E31-459C-8AA0-7BC753309DEA}" dt="2022-04-21T05:20:40.251" v="20546" actId="21"/>
          <ac:picMkLst>
            <pc:docMk/>
            <pc:sldMk cId="2665991499" sldId="2076138202"/>
            <ac:picMk id="8" creationId="{A707A159-7107-408E-BB89-917042EC693C}"/>
          </ac:picMkLst>
        </pc:picChg>
      </pc:sldChg>
      <pc:sldChg chg="addSp delSp modSp add mod">
        <pc:chgData name="Sebastian Birk" userId="6fef93f5-c768-4dfb-8bdd-0abbc09bc9e4" providerId="ADAL" clId="{8EEFD104-2E31-459C-8AA0-7BC753309DEA}" dt="2022-04-21T05:43:22.008" v="20559" actId="20577"/>
        <pc:sldMkLst>
          <pc:docMk/>
          <pc:sldMk cId="2323165475" sldId="2076138203"/>
        </pc:sldMkLst>
        <pc:spChg chg="mod">
          <ac:chgData name="Sebastian Birk" userId="6fef93f5-c768-4dfb-8bdd-0abbc09bc9e4" providerId="ADAL" clId="{8EEFD104-2E31-459C-8AA0-7BC753309DEA}" dt="2022-04-21T05:12:21.740" v="20520"/>
          <ac:spMkLst>
            <pc:docMk/>
            <pc:sldMk cId="2323165475" sldId="2076138203"/>
            <ac:spMk id="4" creationId="{26BF7F81-49AD-4CCC-9A92-734FA7569597}"/>
          </ac:spMkLst>
        </pc:spChg>
        <pc:spChg chg="del">
          <ac:chgData name="Sebastian Birk" userId="6fef93f5-c768-4dfb-8bdd-0abbc09bc9e4" providerId="ADAL" clId="{8EEFD104-2E31-459C-8AA0-7BC753309DEA}" dt="2022-04-21T05:21:53.509" v="20548" actId="22"/>
          <ac:spMkLst>
            <pc:docMk/>
            <pc:sldMk cId="2323165475" sldId="2076138203"/>
            <ac:spMk id="7" creationId="{1B504CD1-0ECC-42B1-A1B3-06751A8A98B8}"/>
          </ac:spMkLst>
        </pc:spChg>
        <pc:spChg chg="add mod">
          <ac:chgData name="Sebastian Birk" userId="6fef93f5-c768-4dfb-8bdd-0abbc09bc9e4" providerId="ADAL" clId="{8EEFD104-2E31-459C-8AA0-7BC753309DEA}" dt="2022-04-21T05:43:22.008" v="20559" actId="20577"/>
          <ac:spMkLst>
            <pc:docMk/>
            <pc:sldMk cId="2323165475" sldId="2076138203"/>
            <ac:spMk id="9" creationId="{FDAD63DF-0586-43CF-BFFA-90EC034A8751}"/>
          </ac:spMkLst>
        </pc:spChg>
        <pc:picChg chg="del">
          <ac:chgData name="Sebastian Birk" userId="6fef93f5-c768-4dfb-8bdd-0abbc09bc9e4" providerId="ADAL" clId="{8EEFD104-2E31-459C-8AA0-7BC753309DEA}" dt="2022-04-21T05:10:18.112" v="20424" actId="478"/>
          <ac:picMkLst>
            <pc:docMk/>
            <pc:sldMk cId="2323165475" sldId="2076138203"/>
            <ac:picMk id="3" creationId="{D1582349-CB8E-4813-9EC3-3D09A8C24F08}"/>
          </ac:picMkLst>
        </pc:picChg>
        <pc:picChg chg="add mod ord">
          <ac:chgData name="Sebastian Birk" userId="6fef93f5-c768-4dfb-8bdd-0abbc09bc9e4" providerId="ADAL" clId="{8EEFD104-2E31-459C-8AA0-7BC753309DEA}" dt="2022-04-21T05:22:05.390" v="20552" actId="1076"/>
          <ac:picMkLst>
            <pc:docMk/>
            <pc:sldMk cId="2323165475" sldId="2076138203"/>
            <ac:picMk id="5" creationId="{C4003D3F-CF65-47B8-B8F2-110485DECD7F}"/>
          </ac:picMkLst>
        </pc:picChg>
        <pc:picChg chg="add del mod">
          <ac:chgData name="Sebastian Birk" userId="6fef93f5-c768-4dfb-8bdd-0abbc09bc9e4" providerId="ADAL" clId="{8EEFD104-2E31-459C-8AA0-7BC753309DEA}" dt="2022-04-21T05:22:13.608" v="20553" actId="478"/>
          <ac:picMkLst>
            <pc:docMk/>
            <pc:sldMk cId="2323165475" sldId="2076138203"/>
            <ac:picMk id="8" creationId="{C041002D-0F48-417D-B335-9FAED26CC35C}"/>
          </ac:picMkLst>
        </pc:picChg>
      </pc:sldChg>
      <pc:sldChg chg="addSp delSp modSp add mod">
        <pc:chgData name="Sebastian Birk" userId="6fef93f5-c768-4dfb-8bdd-0abbc09bc9e4" providerId="ADAL" clId="{8EEFD104-2E31-459C-8AA0-7BC753309DEA}" dt="2022-04-21T05:44:51.985" v="20570" actId="20577"/>
        <pc:sldMkLst>
          <pc:docMk/>
          <pc:sldMk cId="2740296963" sldId="2076138204"/>
        </pc:sldMkLst>
        <pc:spChg chg="mod">
          <ac:chgData name="Sebastian Birk" userId="6fef93f5-c768-4dfb-8bdd-0abbc09bc9e4" providerId="ADAL" clId="{8EEFD104-2E31-459C-8AA0-7BC753309DEA}" dt="2022-04-21T05:43:35.262" v="20560"/>
          <ac:spMkLst>
            <pc:docMk/>
            <pc:sldMk cId="2740296963" sldId="2076138204"/>
            <ac:spMk id="4" creationId="{26BF7F81-49AD-4CCC-9A92-734FA7569597}"/>
          </ac:spMkLst>
        </pc:spChg>
        <pc:spChg chg="add mod">
          <ac:chgData name="Sebastian Birk" userId="6fef93f5-c768-4dfb-8bdd-0abbc09bc9e4" providerId="ADAL" clId="{8EEFD104-2E31-459C-8AA0-7BC753309DEA}" dt="2022-04-21T05:44:51.985" v="20570" actId="20577"/>
          <ac:spMkLst>
            <pc:docMk/>
            <pc:sldMk cId="2740296963" sldId="2076138204"/>
            <ac:spMk id="8" creationId="{5A83DDF2-DD1C-4352-A325-30FFEB5FCD41}"/>
          </ac:spMkLst>
        </pc:spChg>
        <pc:spChg chg="add del mod">
          <ac:chgData name="Sebastian Birk" userId="6fef93f5-c768-4dfb-8bdd-0abbc09bc9e4" providerId="ADAL" clId="{8EEFD104-2E31-459C-8AA0-7BC753309DEA}" dt="2022-04-21T05:44:34.771" v="20568"/>
          <ac:spMkLst>
            <pc:docMk/>
            <pc:sldMk cId="2740296963" sldId="2076138204"/>
            <ac:spMk id="9" creationId="{333901B1-72D5-4682-AD30-A369AB8DDF7B}"/>
          </ac:spMkLst>
        </pc:spChg>
        <pc:picChg chg="del">
          <ac:chgData name="Sebastian Birk" userId="6fef93f5-c768-4dfb-8bdd-0abbc09bc9e4" providerId="ADAL" clId="{8EEFD104-2E31-459C-8AA0-7BC753309DEA}" dt="2022-04-21T05:10:19.611" v="20425" actId="478"/>
          <ac:picMkLst>
            <pc:docMk/>
            <pc:sldMk cId="2740296963" sldId="2076138204"/>
            <ac:picMk id="3" creationId="{D1582349-CB8E-4813-9EC3-3D09A8C24F08}"/>
          </ac:picMkLst>
        </pc:picChg>
        <pc:picChg chg="add mod">
          <ac:chgData name="Sebastian Birk" userId="6fef93f5-c768-4dfb-8bdd-0abbc09bc9e4" providerId="ADAL" clId="{8EEFD104-2E31-459C-8AA0-7BC753309DEA}" dt="2022-04-21T05:44:17.595" v="20565" actId="14100"/>
          <ac:picMkLst>
            <pc:docMk/>
            <pc:sldMk cId="2740296963" sldId="2076138204"/>
            <ac:picMk id="5" creationId="{05755D9B-C5BF-4DC0-96ED-D0EB3FF504AE}"/>
          </ac:picMkLst>
        </pc:picChg>
      </pc:sldChg>
      <pc:sldChg chg="addSp delSp modSp add mod">
        <pc:chgData name="Sebastian Birk" userId="6fef93f5-c768-4dfb-8bdd-0abbc09bc9e4" providerId="ADAL" clId="{8EEFD104-2E31-459C-8AA0-7BC753309DEA}" dt="2022-04-21T05:45:36.719" v="20576" actId="20577"/>
        <pc:sldMkLst>
          <pc:docMk/>
          <pc:sldMk cId="1664176575" sldId="2076138205"/>
        </pc:sldMkLst>
        <pc:spChg chg="mod">
          <ac:chgData name="Sebastian Birk" userId="6fef93f5-c768-4dfb-8bdd-0abbc09bc9e4" providerId="ADAL" clId="{8EEFD104-2E31-459C-8AA0-7BC753309DEA}" dt="2022-04-21T05:43:37.424" v="20561"/>
          <ac:spMkLst>
            <pc:docMk/>
            <pc:sldMk cId="1664176575" sldId="2076138205"/>
            <ac:spMk id="4" creationId="{26BF7F81-49AD-4CCC-9A92-734FA7569597}"/>
          </ac:spMkLst>
        </pc:spChg>
        <pc:spChg chg="add mod">
          <ac:chgData name="Sebastian Birk" userId="6fef93f5-c768-4dfb-8bdd-0abbc09bc9e4" providerId="ADAL" clId="{8EEFD104-2E31-459C-8AA0-7BC753309DEA}" dt="2022-04-21T05:45:36.719" v="20576" actId="20577"/>
          <ac:spMkLst>
            <pc:docMk/>
            <pc:sldMk cId="1664176575" sldId="2076138205"/>
            <ac:spMk id="8" creationId="{7EDBA0F2-0D66-4F2E-91BA-8286779AFF0A}"/>
          </ac:spMkLst>
        </pc:spChg>
        <pc:picChg chg="del">
          <ac:chgData name="Sebastian Birk" userId="6fef93f5-c768-4dfb-8bdd-0abbc09bc9e4" providerId="ADAL" clId="{8EEFD104-2E31-459C-8AA0-7BC753309DEA}" dt="2022-04-21T05:10:21.707" v="20426" actId="478"/>
          <ac:picMkLst>
            <pc:docMk/>
            <pc:sldMk cId="1664176575" sldId="2076138205"/>
            <ac:picMk id="3" creationId="{D1582349-CB8E-4813-9EC3-3D09A8C24F08}"/>
          </ac:picMkLst>
        </pc:picChg>
        <pc:picChg chg="add mod">
          <ac:chgData name="Sebastian Birk" userId="6fef93f5-c768-4dfb-8bdd-0abbc09bc9e4" providerId="ADAL" clId="{8EEFD104-2E31-459C-8AA0-7BC753309DEA}" dt="2022-04-21T05:45:18.160" v="20573" actId="14100"/>
          <ac:picMkLst>
            <pc:docMk/>
            <pc:sldMk cId="1664176575" sldId="2076138205"/>
            <ac:picMk id="5" creationId="{49B07F1E-A279-468C-BA1D-7A24F856585B}"/>
          </ac:picMkLst>
        </pc:picChg>
      </pc:sldChg>
      <pc:sldChg chg="addSp delSp modSp add mod ord">
        <pc:chgData name="Sebastian Birk" userId="6fef93f5-c768-4dfb-8bdd-0abbc09bc9e4" providerId="ADAL" clId="{8EEFD104-2E31-459C-8AA0-7BC753309DEA}" dt="2022-04-21T06:02:51.326" v="20861" actId="14100"/>
        <pc:sldMkLst>
          <pc:docMk/>
          <pc:sldMk cId="1766874676" sldId="2076138206"/>
        </pc:sldMkLst>
        <pc:spChg chg="mod">
          <ac:chgData name="Sebastian Birk" userId="6fef93f5-c768-4dfb-8bdd-0abbc09bc9e4" providerId="ADAL" clId="{8EEFD104-2E31-459C-8AA0-7BC753309DEA}" dt="2022-04-21T05:59:52.541" v="20622" actId="20577"/>
          <ac:spMkLst>
            <pc:docMk/>
            <pc:sldMk cId="1766874676" sldId="2076138206"/>
            <ac:spMk id="4" creationId="{26BF7F81-49AD-4CCC-9A92-734FA7569597}"/>
          </ac:spMkLst>
        </pc:spChg>
        <pc:spChg chg="del">
          <ac:chgData name="Sebastian Birk" userId="6fef93f5-c768-4dfb-8bdd-0abbc09bc9e4" providerId="ADAL" clId="{8EEFD104-2E31-459C-8AA0-7BC753309DEA}" dt="2022-04-21T06:02:30.344" v="20852" actId="931"/>
          <ac:spMkLst>
            <pc:docMk/>
            <pc:sldMk cId="1766874676" sldId="2076138206"/>
            <ac:spMk id="7" creationId="{1B504CD1-0ECC-42B1-A1B3-06751A8A98B8}"/>
          </ac:spMkLst>
        </pc:spChg>
        <pc:spChg chg="mod">
          <ac:chgData name="Sebastian Birk" userId="6fef93f5-c768-4dfb-8bdd-0abbc09bc9e4" providerId="ADAL" clId="{8EEFD104-2E31-459C-8AA0-7BC753309DEA}" dt="2022-04-21T06:02:51.326" v="20861" actId="14100"/>
          <ac:spMkLst>
            <pc:docMk/>
            <pc:sldMk cId="1766874676" sldId="2076138206"/>
            <ac:spMk id="8" creationId="{7EDBA0F2-0D66-4F2E-91BA-8286779AFF0A}"/>
          </ac:spMkLst>
        </pc:spChg>
        <pc:picChg chg="add mod">
          <ac:chgData name="Sebastian Birk" userId="6fef93f5-c768-4dfb-8bdd-0abbc09bc9e4" providerId="ADAL" clId="{8EEFD104-2E31-459C-8AA0-7BC753309DEA}" dt="2022-04-21T06:02:45.615" v="20859" actId="1076"/>
          <ac:picMkLst>
            <pc:docMk/>
            <pc:sldMk cId="1766874676" sldId="2076138206"/>
            <ac:picMk id="3" creationId="{919683F8-FFFB-459D-A763-4B002C93E489}"/>
          </ac:picMkLst>
        </pc:picChg>
        <pc:picChg chg="del">
          <ac:chgData name="Sebastian Birk" userId="6fef93f5-c768-4dfb-8bdd-0abbc09bc9e4" providerId="ADAL" clId="{8EEFD104-2E31-459C-8AA0-7BC753309DEA}" dt="2022-04-21T05:59:14.496" v="20580" actId="478"/>
          <ac:picMkLst>
            <pc:docMk/>
            <pc:sldMk cId="1766874676" sldId="2076138206"/>
            <ac:picMk id="5" creationId="{49B07F1E-A279-468C-BA1D-7A24F856585B}"/>
          </ac:picMkLst>
        </pc:picChg>
        <pc:picChg chg="add mod ord">
          <ac:chgData name="Sebastian Birk" userId="6fef93f5-c768-4dfb-8bdd-0abbc09bc9e4" providerId="ADAL" clId="{8EEFD104-2E31-459C-8AA0-7BC753309DEA}" dt="2022-04-21T06:02:45.615" v="20859" actId="1076"/>
          <ac:picMkLst>
            <pc:docMk/>
            <pc:sldMk cId="1766874676" sldId="2076138206"/>
            <ac:picMk id="9" creationId="{9F45C856-0411-43A2-BE12-50CC9579836D}"/>
          </ac:picMkLst>
        </pc:picChg>
      </pc:sldChg>
      <pc:sldChg chg="addSp delSp modSp add mod">
        <pc:chgData name="Sebastian Birk" userId="6fef93f5-c768-4dfb-8bdd-0abbc09bc9e4" providerId="ADAL" clId="{8EEFD104-2E31-459C-8AA0-7BC753309DEA}" dt="2022-04-21T19:14:00.925" v="27334" actId="20577"/>
        <pc:sldMkLst>
          <pc:docMk/>
          <pc:sldMk cId="3048344192" sldId="2076138207"/>
        </pc:sldMkLst>
        <pc:spChg chg="mod">
          <ac:chgData name="Sebastian Birk" userId="6fef93f5-c768-4dfb-8bdd-0abbc09bc9e4" providerId="ADAL" clId="{8EEFD104-2E31-459C-8AA0-7BC753309DEA}" dt="2022-04-21T19:14:00.925" v="27334" actId="20577"/>
          <ac:spMkLst>
            <pc:docMk/>
            <pc:sldMk cId="3048344192" sldId="2076138207"/>
            <ac:spMk id="2" creationId="{A32AD522-AB6F-487F-8C5C-F2B981237073}"/>
          </ac:spMkLst>
        </pc:spChg>
        <pc:spChg chg="mod">
          <ac:chgData name="Sebastian Birk" userId="6fef93f5-c768-4dfb-8bdd-0abbc09bc9e4" providerId="ADAL" clId="{8EEFD104-2E31-459C-8AA0-7BC753309DEA}" dt="2022-04-21T19:01:16.249" v="26025" actId="20577"/>
          <ac:spMkLst>
            <pc:docMk/>
            <pc:sldMk cId="3048344192" sldId="2076138207"/>
            <ac:spMk id="3" creationId="{446D488A-F04D-4C49-B100-0ECB9809262B}"/>
          </ac:spMkLst>
        </pc:spChg>
        <pc:spChg chg="del">
          <ac:chgData name="Sebastian Birk" userId="6fef93f5-c768-4dfb-8bdd-0abbc09bc9e4" providerId="ADAL" clId="{8EEFD104-2E31-459C-8AA0-7BC753309DEA}" dt="2022-04-21T19:01:20.494" v="26027" actId="478"/>
          <ac:spMkLst>
            <pc:docMk/>
            <pc:sldMk cId="3048344192" sldId="2076138207"/>
            <ac:spMk id="12" creationId="{785912F3-7F4F-45CB-8EF2-5F9BEF2466CD}"/>
          </ac:spMkLst>
        </pc:spChg>
        <pc:picChg chg="add mod">
          <ac:chgData name="Sebastian Birk" userId="6fef93f5-c768-4dfb-8bdd-0abbc09bc9e4" providerId="ADAL" clId="{8EEFD104-2E31-459C-8AA0-7BC753309DEA}" dt="2022-04-21T19:11:50.009" v="27016" actId="14100"/>
          <ac:picMkLst>
            <pc:docMk/>
            <pc:sldMk cId="3048344192" sldId="2076138207"/>
            <ac:picMk id="5" creationId="{FD943CC9-F5EA-46D7-8276-7FBA98026BB9}"/>
          </ac:picMkLst>
        </pc:picChg>
        <pc:picChg chg="del">
          <ac:chgData name="Sebastian Birk" userId="6fef93f5-c768-4dfb-8bdd-0abbc09bc9e4" providerId="ADAL" clId="{8EEFD104-2E31-459C-8AA0-7BC753309DEA}" dt="2022-04-21T19:01:19.094" v="26026" actId="478"/>
          <ac:picMkLst>
            <pc:docMk/>
            <pc:sldMk cId="3048344192" sldId="2076138207"/>
            <ac:picMk id="10" creationId="{9373A1ED-D028-4304-AB96-0FE58358FABF}"/>
          </ac:picMkLst>
        </pc:picChg>
      </pc:sldChg>
      <pc:sldChg chg="addSp delSp modSp add mod">
        <pc:chgData name="Sebastian Birk" userId="6fef93f5-c768-4dfb-8bdd-0abbc09bc9e4" providerId="ADAL" clId="{8EEFD104-2E31-459C-8AA0-7BC753309DEA}" dt="2022-04-21T08:18:14.283" v="23984" actId="1076"/>
        <pc:sldMkLst>
          <pc:docMk/>
          <pc:sldMk cId="1326529590" sldId="2076138208"/>
        </pc:sldMkLst>
        <pc:spChg chg="mod ord">
          <ac:chgData name="Sebastian Birk" userId="6fef93f5-c768-4dfb-8bdd-0abbc09bc9e4" providerId="ADAL" clId="{8EEFD104-2E31-459C-8AA0-7BC753309DEA}" dt="2022-04-21T08:15:10.981" v="23957" actId="14100"/>
          <ac:spMkLst>
            <pc:docMk/>
            <pc:sldMk cId="1326529590" sldId="2076138208"/>
            <ac:spMk id="2" creationId="{A32AD522-AB6F-487F-8C5C-F2B981237073}"/>
          </ac:spMkLst>
        </pc:spChg>
        <pc:spChg chg="mod">
          <ac:chgData name="Sebastian Birk" userId="6fef93f5-c768-4dfb-8bdd-0abbc09bc9e4" providerId="ADAL" clId="{8EEFD104-2E31-459C-8AA0-7BC753309DEA}" dt="2022-04-21T08:00:31.909" v="23394" actId="20577"/>
          <ac:spMkLst>
            <pc:docMk/>
            <pc:sldMk cId="1326529590" sldId="2076138208"/>
            <ac:spMk id="3" creationId="{446D488A-F04D-4C49-B100-0ECB9809262B}"/>
          </ac:spMkLst>
        </pc:spChg>
        <pc:spChg chg="del">
          <ac:chgData name="Sebastian Birk" userId="6fef93f5-c768-4dfb-8bdd-0abbc09bc9e4" providerId="ADAL" clId="{8EEFD104-2E31-459C-8AA0-7BC753309DEA}" dt="2022-04-21T08:14:46.373" v="23953" actId="478"/>
          <ac:spMkLst>
            <pc:docMk/>
            <pc:sldMk cId="1326529590" sldId="2076138208"/>
            <ac:spMk id="17" creationId="{8355E63C-02C9-4F12-8419-8813D69809D5}"/>
          </ac:spMkLst>
        </pc:spChg>
        <pc:picChg chg="add mod">
          <ac:chgData name="Sebastian Birk" userId="6fef93f5-c768-4dfb-8bdd-0abbc09bc9e4" providerId="ADAL" clId="{8EEFD104-2E31-459C-8AA0-7BC753309DEA}" dt="2022-04-21T08:15:14.531" v="23958" actId="1076"/>
          <ac:picMkLst>
            <pc:docMk/>
            <pc:sldMk cId="1326529590" sldId="2076138208"/>
            <ac:picMk id="5" creationId="{A25F76F0-3C99-416A-B512-D4EF4C0D6DDA}"/>
          </ac:picMkLst>
        </pc:picChg>
        <pc:picChg chg="add mod">
          <ac:chgData name="Sebastian Birk" userId="6fef93f5-c768-4dfb-8bdd-0abbc09bc9e4" providerId="ADAL" clId="{8EEFD104-2E31-459C-8AA0-7BC753309DEA}" dt="2022-04-21T08:15:20.867" v="23959" actId="1076"/>
          <ac:picMkLst>
            <pc:docMk/>
            <pc:sldMk cId="1326529590" sldId="2076138208"/>
            <ac:picMk id="7" creationId="{7DD72623-6CDD-469C-9DB6-762F7D7F061C}"/>
          </ac:picMkLst>
        </pc:picChg>
        <pc:picChg chg="add mod">
          <ac:chgData name="Sebastian Birk" userId="6fef93f5-c768-4dfb-8bdd-0abbc09bc9e4" providerId="ADAL" clId="{8EEFD104-2E31-459C-8AA0-7BC753309DEA}" dt="2022-04-21T08:15:28.972" v="23967" actId="1036"/>
          <ac:picMkLst>
            <pc:docMk/>
            <pc:sldMk cId="1326529590" sldId="2076138208"/>
            <ac:picMk id="9" creationId="{5898C040-2B2D-449E-BFE4-A5C65FD232F1}"/>
          </ac:picMkLst>
        </pc:picChg>
        <pc:picChg chg="add mod ord">
          <ac:chgData name="Sebastian Birk" userId="6fef93f5-c768-4dfb-8bdd-0abbc09bc9e4" providerId="ADAL" clId="{8EEFD104-2E31-459C-8AA0-7BC753309DEA}" dt="2022-04-21T08:15:53.556" v="23972" actId="1076"/>
          <ac:picMkLst>
            <pc:docMk/>
            <pc:sldMk cId="1326529590" sldId="2076138208"/>
            <ac:picMk id="11" creationId="{86207718-9A44-48D3-BBD4-E77B0E3DBD7C}"/>
          </ac:picMkLst>
        </pc:picChg>
        <pc:picChg chg="add mod">
          <ac:chgData name="Sebastian Birk" userId="6fef93f5-c768-4dfb-8bdd-0abbc09bc9e4" providerId="ADAL" clId="{8EEFD104-2E31-459C-8AA0-7BC753309DEA}" dt="2022-04-21T08:17:08.212" v="23976" actId="1036"/>
          <ac:picMkLst>
            <pc:docMk/>
            <pc:sldMk cId="1326529590" sldId="2076138208"/>
            <ac:picMk id="13" creationId="{3B0F936D-81DC-4061-9D25-8C1DCA6DA459}"/>
          </ac:picMkLst>
        </pc:picChg>
        <pc:picChg chg="add del">
          <ac:chgData name="Sebastian Birk" userId="6fef93f5-c768-4dfb-8bdd-0abbc09bc9e4" providerId="ADAL" clId="{8EEFD104-2E31-459C-8AA0-7BC753309DEA}" dt="2022-04-21T08:17:41.678" v="23978" actId="22"/>
          <ac:picMkLst>
            <pc:docMk/>
            <pc:sldMk cId="1326529590" sldId="2076138208"/>
            <ac:picMk id="15" creationId="{1DACE6B4-781E-4CE5-A451-C91DEFF99793}"/>
          </ac:picMkLst>
        </pc:picChg>
        <pc:picChg chg="del">
          <ac:chgData name="Sebastian Birk" userId="6fef93f5-c768-4dfb-8bdd-0abbc09bc9e4" providerId="ADAL" clId="{8EEFD104-2E31-459C-8AA0-7BC753309DEA}" dt="2022-04-21T08:07:14.089" v="23641" actId="478"/>
          <ac:picMkLst>
            <pc:docMk/>
            <pc:sldMk cId="1326529590" sldId="2076138208"/>
            <ac:picMk id="16" creationId="{F5BD6751-AC23-457E-9A7A-06E82D4D8666}"/>
          </ac:picMkLst>
        </pc:picChg>
        <pc:picChg chg="add mod">
          <ac:chgData name="Sebastian Birk" userId="6fef93f5-c768-4dfb-8bdd-0abbc09bc9e4" providerId="ADAL" clId="{8EEFD104-2E31-459C-8AA0-7BC753309DEA}" dt="2022-04-21T08:18:14.283" v="23984" actId="1076"/>
          <ac:picMkLst>
            <pc:docMk/>
            <pc:sldMk cId="1326529590" sldId="2076138208"/>
            <ac:picMk id="19" creationId="{86687A73-276D-4518-9421-42A56A0C1F33}"/>
          </ac:picMkLst>
        </pc:picChg>
        <pc:picChg chg="add mod">
          <ac:chgData name="Sebastian Birk" userId="6fef93f5-c768-4dfb-8bdd-0abbc09bc9e4" providerId="ADAL" clId="{8EEFD104-2E31-459C-8AA0-7BC753309DEA}" dt="2022-04-21T08:18:07.507" v="23982" actId="1076"/>
          <ac:picMkLst>
            <pc:docMk/>
            <pc:sldMk cId="1326529590" sldId="2076138208"/>
            <ac:picMk id="21" creationId="{14403A56-9D78-442A-A6A2-AD7304152D85}"/>
          </ac:picMkLst>
        </pc:picChg>
        <pc:picChg chg="del">
          <ac:chgData name="Sebastian Birk" userId="6fef93f5-c768-4dfb-8bdd-0abbc09bc9e4" providerId="ADAL" clId="{8EEFD104-2E31-459C-8AA0-7BC753309DEA}" dt="2022-04-21T08:14:46.373" v="23953" actId="478"/>
          <ac:picMkLst>
            <pc:docMk/>
            <pc:sldMk cId="1326529590" sldId="2076138208"/>
            <ac:picMk id="23" creationId="{51F6D6B2-00A3-495C-8271-1615C01BBDC0}"/>
          </ac:picMkLst>
        </pc:picChg>
        <pc:picChg chg="del">
          <ac:chgData name="Sebastian Birk" userId="6fef93f5-c768-4dfb-8bdd-0abbc09bc9e4" providerId="ADAL" clId="{8EEFD104-2E31-459C-8AA0-7BC753309DEA}" dt="2022-04-21T08:14:46.373" v="23953" actId="478"/>
          <ac:picMkLst>
            <pc:docMk/>
            <pc:sldMk cId="1326529590" sldId="2076138208"/>
            <ac:picMk id="25" creationId="{81C1A609-F434-43C3-8CC5-6E4F99D85213}"/>
          </ac:picMkLst>
        </pc:picChg>
        <pc:picChg chg="del">
          <ac:chgData name="Sebastian Birk" userId="6fef93f5-c768-4dfb-8bdd-0abbc09bc9e4" providerId="ADAL" clId="{8EEFD104-2E31-459C-8AA0-7BC753309DEA}" dt="2022-04-21T08:14:46.373" v="23953" actId="478"/>
          <ac:picMkLst>
            <pc:docMk/>
            <pc:sldMk cId="1326529590" sldId="2076138208"/>
            <ac:picMk id="27" creationId="{3EA59F11-F411-428D-B88C-745E9EE0ADE7}"/>
          </ac:picMkLst>
        </pc:picChg>
      </pc:sldChg>
      <pc:sldChg chg="addSp delSp modSp add mod">
        <pc:chgData name="Sebastian Birk" userId="6fef93f5-c768-4dfb-8bdd-0abbc09bc9e4" providerId="ADAL" clId="{8EEFD104-2E31-459C-8AA0-7BC753309DEA}" dt="2022-04-21T16:53:07.556" v="24829" actId="20577"/>
        <pc:sldMkLst>
          <pc:docMk/>
          <pc:sldMk cId="830084633" sldId="2076138209"/>
        </pc:sldMkLst>
        <pc:spChg chg="mod">
          <ac:chgData name="Sebastian Birk" userId="6fef93f5-c768-4dfb-8bdd-0abbc09bc9e4" providerId="ADAL" clId="{8EEFD104-2E31-459C-8AA0-7BC753309DEA}" dt="2022-04-21T16:16:29.413" v="24763" actId="108"/>
          <ac:spMkLst>
            <pc:docMk/>
            <pc:sldMk cId="830084633" sldId="2076138209"/>
            <ac:spMk id="2" creationId="{A32AD522-AB6F-487F-8C5C-F2B981237073}"/>
          </ac:spMkLst>
        </pc:spChg>
        <pc:spChg chg="mod">
          <ac:chgData name="Sebastian Birk" userId="6fef93f5-c768-4dfb-8bdd-0abbc09bc9e4" providerId="ADAL" clId="{8EEFD104-2E31-459C-8AA0-7BC753309DEA}" dt="2022-04-21T08:27:59.133" v="24363" actId="20577"/>
          <ac:spMkLst>
            <pc:docMk/>
            <pc:sldMk cId="830084633" sldId="2076138209"/>
            <ac:spMk id="3" creationId="{446D488A-F04D-4C49-B100-0ECB9809262B}"/>
          </ac:spMkLst>
        </pc:spChg>
        <pc:spChg chg="add mod">
          <ac:chgData name="Sebastian Birk" userId="6fef93f5-c768-4dfb-8bdd-0abbc09bc9e4" providerId="ADAL" clId="{8EEFD104-2E31-459C-8AA0-7BC753309DEA}" dt="2022-04-21T16:52:49.065" v="24823" actId="20577"/>
          <ac:spMkLst>
            <pc:docMk/>
            <pc:sldMk cId="830084633" sldId="2076138209"/>
            <ac:spMk id="9" creationId="{F6CC10E0-E237-4A16-BB37-338315E4241F}"/>
          </ac:spMkLst>
        </pc:spChg>
        <pc:spChg chg="add del mod">
          <ac:chgData name="Sebastian Birk" userId="6fef93f5-c768-4dfb-8bdd-0abbc09bc9e4" providerId="ADAL" clId="{8EEFD104-2E31-459C-8AA0-7BC753309DEA}" dt="2022-04-21T16:17:16.913" v="24781"/>
          <ac:spMkLst>
            <pc:docMk/>
            <pc:sldMk cId="830084633" sldId="2076138209"/>
            <ac:spMk id="11" creationId="{094B41B8-2B6A-4F68-A823-4D19F0464AC6}"/>
          </ac:spMkLst>
        </pc:spChg>
        <pc:spChg chg="add mod">
          <ac:chgData name="Sebastian Birk" userId="6fef93f5-c768-4dfb-8bdd-0abbc09bc9e4" providerId="ADAL" clId="{8EEFD104-2E31-459C-8AA0-7BC753309DEA}" dt="2022-04-21T16:53:07.556" v="24829" actId="20577"/>
          <ac:spMkLst>
            <pc:docMk/>
            <pc:sldMk cId="830084633" sldId="2076138209"/>
            <ac:spMk id="12" creationId="{04CB1048-5C91-4239-A75B-3A99A26CAFEA}"/>
          </ac:spMkLst>
        </pc:spChg>
        <pc:spChg chg="add del mod">
          <ac:chgData name="Sebastian Birk" userId="6fef93f5-c768-4dfb-8bdd-0abbc09bc9e4" providerId="ADAL" clId="{8EEFD104-2E31-459C-8AA0-7BC753309DEA}" dt="2022-04-21T16:17:48.532" v="24789"/>
          <ac:spMkLst>
            <pc:docMk/>
            <pc:sldMk cId="830084633" sldId="2076138209"/>
            <ac:spMk id="13" creationId="{9A400308-F0DD-4F9E-8A1B-0B9A922DCD3B}"/>
          </ac:spMkLst>
        </pc:spChg>
        <pc:picChg chg="add mod">
          <ac:chgData name="Sebastian Birk" userId="6fef93f5-c768-4dfb-8bdd-0abbc09bc9e4" providerId="ADAL" clId="{8EEFD104-2E31-459C-8AA0-7BC753309DEA}" dt="2022-04-21T16:16:17.333" v="24758" actId="1076"/>
          <ac:picMkLst>
            <pc:docMk/>
            <pc:sldMk cId="830084633" sldId="2076138209"/>
            <ac:picMk id="5" creationId="{529CFA98-393B-4E76-967A-083D348F473D}"/>
          </ac:picMkLst>
        </pc:picChg>
        <pc:picChg chg="del">
          <ac:chgData name="Sebastian Birk" userId="6fef93f5-c768-4dfb-8bdd-0abbc09bc9e4" providerId="ADAL" clId="{8EEFD104-2E31-459C-8AA0-7BC753309DEA}" dt="2022-04-21T08:28:21.572" v="24370" actId="478"/>
          <ac:picMkLst>
            <pc:docMk/>
            <pc:sldMk cId="830084633" sldId="2076138209"/>
            <ac:picMk id="5" creationId="{A25F76F0-3C99-416A-B512-D4EF4C0D6DDA}"/>
          </ac:picMkLst>
        </pc:picChg>
        <pc:picChg chg="add mod">
          <ac:chgData name="Sebastian Birk" userId="6fef93f5-c768-4dfb-8bdd-0abbc09bc9e4" providerId="ADAL" clId="{8EEFD104-2E31-459C-8AA0-7BC753309DEA}" dt="2022-04-21T16:17:24.429" v="24785" actId="1076"/>
          <ac:picMkLst>
            <pc:docMk/>
            <pc:sldMk cId="830084633" sldId="2076138209"/>
            <ac:picMk id="7" creationId="{4A51EC2D-4AAB-4670-99F5-C8B6C41FA32D}"/>
          </ac:picMkLst>
        </pc:picChg>
        <pc:picChg chg="del">
          <ac:chgData name="Sebastian Birk" userId="6fef93f5-c768-4dfb-8bdd-0abbc09bc9e4" providerId="ADAL" clId="{8EEFD104-2E31-459C-8AA0-7BC753309DEA}" dt="2022-04-21T08:28:22.032" v="24371" actId="478"/>
          <ac:picMkLst>
            <pc:docMk/>
            <pc:sldMk cId="830084633" sldId="2076138209"/>
            <ac:picMk id="7" creationId="{7DD72623-6CDD-469C-9DB6-762F7D7F061C}"/>
          </ac:picMkLst>
        </pc:picChg>
        <pc:picChg chg="del">
          <ac:chgData name="Sebastian Birk" userId="6fef93f5-c768-4dfb-8bdd-0abbc09bc9e4" providerId="ADAL" clId="{8EEFD104-2E31-459C-8AA0-7BC753309DEA}" dt="2022-04-21T08:28:22.520" v="24372" actId="478"/>
          <ac:picMkLst>
            <pc:docMk/>
            <pc:sldMk cId="830084633" sldId="2076138209"/>
            <ac:picMk id="9" creationId="{5898C040-2B2D-449E-BFE4-A5C65FD232F1}"/>
          </ac:picMkLst>
        </pc:picChg>
        <pc:picChg chg="del">
          <ac:chgData name="Sebastian Birk" userId="6fef93f5-c768-4dfb-8bdd-0abbc09bc9e4" providerId="ADAL" clId="{8EEFD104-2E31-459C-8AA0-7BC753309DEA}" dt="2022-04-21T08:28:22.945" v="24373" actId="478"/>
          <ac:picMkLst>
            <pc:docMk/>
            <pc:sldMk cId="830084633" sldId="2076138209"/>
            <ac:picMk id="11" creationId="{86207718-9A44-48D3-BBD4-E77B0E3DBD7C}"/>
          </ac:picMkLst>
        </pc:picChg>
        <pc:picChg chg="del">
          <ac:chgData name="Sebastian Birk" userId="6fef93f5-c768-4dfb-8bdd-0abbc09bc9e4" providerId="ADAL" clId="{8EEFD104-2E31-459C-8AA0-7BC753309DEA}" dt="2022-04-21T08:28:25.815" v="24376" actId="478"/>
          <ac:picMkLst>
            <pc:docMk/>
            <pc:sldMk cId="830084633" sldId="2076138209"/>
            <ac:picMk id="13" creationId="{3B0F936D-81DC-4061-9D25-8C1DCA6DA459}"/>
          </ac:picMkLst>
        </pc:picChg>
        <pc:picChg chg="add mod">
          <ac:chgData name="Sebastian Birk" userId="6fef93f5-c768-4dfb-8bdd-0abbc09bc9e4" providerId="ADAL" clId="{8EEFD104-2E31-459C-8AA0-7BC753309DEA}" dt="2022-04-21T16:20:58.462" v="24812" actId="1076"/>
          <ac:picMkLst>
            <pc:docMk/>
            <pc:sldMk cId="830084633" sldId="2076138209"/>
            <ac:picMk id="15" creationId="{EB93EE97-B6EF-4DA3-BFC5-A37741751A6C}"/>
          </ac:picMkLst>
        </pc:picChg>
        <pc:picChg chg="add mod">
          <ac:chgData name="Sebastian Birk" userId="6fef93f5-c768-4dfb-8bdd-0abbc09bc9e4" providerId="ADAL" clId="{8EEFD104-2E31-459C-8AA0-7BC753309DEA}" dt="2022-04-21T16:20:46.441" v="24810" actId="14100"/>
          <ac:picMkLst>
            <pc:docMk/>
            <pc:sldMk cId="830084633" sldId="2076138209"/>
            <ac:picMk id="17" creationId="{51F9855D-FD33-4B76-A8A6-A585C34CD85A}"/>
          </ac:picMkLst>
        </pc:picChg>
        <pc:picChg chg="del">
          <ac:chgData name="Sebastian Birk" userId="6fef93f5-c768-4dfb-8bdd-0abbc09bc9e4" providerId="ADAL" clId="{8EEFD104-2E31-459C-8AA0-7BC753309DEA}" dt="2022-04-21T08:28:25.338" v="24375" actId="478"/>
          <ac:picMkLst>
            <pc:docMk/>
            <pc:sldMk cId="830084633" sldId="2076138209"/>
            <ac:picMk id="19" creationId="{86687A73-276D-4518-9421-42A56A0C1F33}"/>
          </ac:picMkLst>
        </pc:picChg>
        <pc:picChg chg="del">
          <ac:chgData name="Sebastian Birk" userId="6fef93f5-c768-4dfb-8bdd-0abbc09bc9e4" providerId="ADAL" clId="{8EEFD104-2E31-459C-8AA0-7BC753309DEA}" dt="2022-04-21T08:28:24.772" v="24374" actId="478"/>
          <ac:picMkLst>
            <pc:docMk/>
            <pc:sldMk cId="830084633" sldId="2076138209"/>
            <ac:picMk id="21" creationId="{14403A56-9D78-442A-A6A2-AD7304152D85}"/>
          </ac:picMkLst>
        </pc:picChg>
      </pc:sldChg>
      <pc:sldChg chg="addSp delSp modSp add mod">
        <pc:chgData name="Sebastian Birk" userId="6fef93f5-c768-4dfb-8bdd-0abbc09bc9e4" providerId="ADAL" clId="{8EEFD104-2E31-459C-8AA0-7BC753309DEA}" dt="2022-04-21T16:04:48.258" v="24424" actId="14100"/>
        <pc:sldMkLst>
          <pc:docMk/>
          <pc:sldMk cId="1939209969" sldId="2076138210"/>
        </pc:sldMkLst>
        <pc:spChg chg="del">
          <ac:chgData name="Sebastian Birk" userId="6fef93f5-c768-4dfb-8bdd-0abbc09bc9e4" providerId="ADAL" clId="{8EEFD104-2E31-459C-8AA0-7BC753309DEA}" dt="2022-04-21T08:30:18.595" v="24382" actId="478"/>
          <ac:spMkLst>
            <pc:docMk/>
            <pc:sldMk cId="1939209969" sldId="2076138210"/>
            <ac:spMk id="2" creationId="{A32AD522-AB6F-487F-8C5C-F2B981237073}"/>
          </ac:spMkLst>
        </pc:spChg>
        <pc:spChg chg="add del mod">
          <ac:chgData name="Sebastian Birk" userId="6fef93f5-c768-4dfb-8bdd-0abbc09bc9e4" providerId="ADAL" clId="{8EEFD104-2E31-459C-8AA0-7BC753309DEA}" dt="2022-04-21T08:30:21.316" v="24383" actId="478"/>
          <ac:spMkLst>
            <pc:docMk/>
            <pc:sldMk cId="1939209969" sldId="2076138210"/>
            <ac:spMk id="5" creationId="{64585A8D-B8B8-48A4-9766-E541FDC54F54}"/>
          </ac:spMkLst>
        </pc:spChg>
        <pc:spChg chg="add mod">
          <ac:chgData name="Sebastian Birk" userId="6fef93f5-c768-4dfb-8bdd-0abbc09bc9e4" providerId="ADAL" clId="{8EEFD104-2E31-459C-8AA0-7BC753309DEA}" dt="2022-04-21T16:04:24.013" v="24410" actId="20577"/>
          <ac:spMkLst>
            <pc:docMk/>
            <pc:sldMk cId="1939209969" sldId="2076138210"/>
            <ac:spMk id="11" creationId="{8A778E85-B7EE-438E-A64A-3CB3DB0C4377}"/>
          </ac:spMkLst>
        </pc:spChg>
        <pc:spChg chg="mod">
          <ac:chgData name="Sebastian Birk" userId="6fef93f5-c768-4dfb-8bdd-0abbc09bc9e4" providerId="ADAL" clId="{8EEFD104-2E31-459C-8AA0-7BC753309DEA}" dt="2022-04-21T08:32:51.364" v="24404" actId="20577"/>
          <ac:spMkLst>
            <pc:docMk/>
            <pc:sldMk cId="1939209969" sldId="2076138210"/>
            <ac:spMk id="17" creationId="{8355E63C-02C9-4F12-8419-8813D69809D5}"/>
          </ac:spMkLst>
        </pc:spChg>
        <pc:picChg chg="add mod">
          <ac:chgData name="Sebastian Birk" userId="6fef93f5-c768-4dfb-8bdd-0abbc09bc9e4" providerId="ADAL" clId="{8EEFD104-2E31-459C-8AA0-7BC753309DEA}" dt="2022-04-21T16:04:48.258" v="24424" actId="14100"/>
          <ac:picMkLst>
            <pc:docMk/>
            <pc:sldMk cId="1939209969" sldId="2076138210"/>
            <ac:picMk id="12" creationId="{0D895F78-731F-4891-BB08-70DDE199A2E7}"/>
          </ac:picMkLst>
        </pc:picChg>
        <pc:picChg chg="del">
          <ac:chgData name="Sebastian Birk" userId="6fef93f5-c768-4dfb-8bdd-0abbc09bc9e4" providerId="ADAL" clId="{8EEFD104-2E31-459C-8AA0-7BC753309DEA}" dt="2022-04-21T08:30:07.222" v="24380" actId="478"/>
          <ac:picMkLst>
            <pc:docMk/>
            <pc:sldMk cId="1939209969" sldId="2076138210"/>
            <ac:picMk id="16" creationId="{F5BD6751-AC23-457E-9A7A-06E82D4D8666}"/>
          </ac:picMkLst>
        </pc:picChg>
        <pc:picChg chg="mod">
          <ac:chgData name="Sebastian Birk" userId="6fef93f5-c768-4dfb-8bdd-0abbc09bc9e4" providerId="ADAL" clId="{8EEFD104-2E31-459C-8AA0-7BC753309DEA}" dt="2022-04-21T08:30:16.192" v="24381" actId="1076"/>
          <ac:picMkLst>
            <pc:docMk/>
            <pc:sldMk cId="1939209969" sldId="2076138210"/>
            <ac:picMk id="23" creationId="{51F6D6B2-00A3-495C-8271-1615C01BBDC0}"/>
          </ac:picMkLst>
        </pc:picChg>
        <pc:picChg chg="mod">
          <ac:chgData name="Sebastian Birk" userId="6fef93f5-c768-4dfb-8bdd-0abbc09bc9e4" providerId="ADAL" clId="{8EEFD104-2E31-459C-8AA0-7BC753309DEA}" dt="2022-04-21T08:30:16.192" v="24381" actId="1076"/>
          <ac:picMkLst>
            <pc:docMk/>
            <pc:sldMk cId="1939209969" sldId="2076138210"/>
            <ac:picMk id="25" creationId="{81C1A609-F434-43C3-8CC5-6E4F99D85213}"/>
          </ac:picMkLst>
        </pc:picChg>
        <pc:picChg chg="mod">
          <ac:chgData name="Sebastian Birk" userId="6fef93f5-c768-4dfb-8bdd-0abbc09bc9e4" providerId="ADAL" clId="{8EEFD104-2E31-459C-8AA0-7BC753309DEA}" dt="2022-04-21T08:30:16.192" v="24381" actId="1076"/>
          <ac:picMkLst>
            <pc:docMk/>
            <pc:sldMk cId="1939209969" sldId="2076138210"/>
            <ac:picMk id="27" creationId="{3EA59F11-F411-428D-B88C-745E9EE0ADE7}"/>
          </ac:picMkLst>
        </pc:picChg>
      </pc:sldChg>
      <pc:sldChg chg="delSp modSp add mod">
        <pc:chgData name="Sebastian Birk" userId="6fef93f5-c768-4dfb-8bdd-0abbc09bc9e4" providerId="ADAL" clId="{8EEFD104-2E31-459C-8AA0-7BC753309DEA}" dt="2022-04-21T16:56:00.904" v="25325" actId="113"/>
        <pc:sldMkLst>
          <pc:docMk/>
          <pc:sldMk cId="889523637" sldId="2076138215"/>
        </pc:sldMkLst>
        <pc:spChg chg="mod">
          <ac:chgData name="Sebastian Birk" userId="6fef93f5-c768-4dfb-8bdd-0abbc09bc9e4" providerId="ADAL" clId="{8EEFD104-2E31-459C-8AA0-7BC753309DEA}" dt="2022-04-21T16:56:00.904" v="25325" actId="113"/>
          <ac:spMkLst>
            <pc:docMk/>
            <pc:sldMk cId="889523637" sldId="2076138215"/>
            <ac:spMk id="2" creationId="{A32AD522-AB6F-487F-8C5C-F2B981237073}"/>
          </ac:spMkLst>
        </pc:spChg>
        <pc:spChg chg="mod">
          <ac:chgData name="Sebastian Birk" userId="6fef93f5-c768-4dfb-8bdd-0abbc09bc9e4" providerId="ADAL" clId="{8EEFD104-2E31-459C-8AA0-7BC753309DEA}" dt="2022-04-21T16:54:11.668" v="24853" actId="20577"/>
          <ac:spMkLst>
            <pc:docMk/>
            <pc:sldMk cId="889523637" sldId="2076138215"/>
            <ac:spMk id="3" creationId="{446D488A-F04D-4C49-B100-0ECB9809262B}"/>
          </ac:spMkLst>
        </pc:spChg>
        <pc:spChg chg="del mod">
          <ac:chgData name="Sebastian Birk" userId="6fef93f5-c768-4dfb-8bdd-0abbc09bc9e4" providerId="ADAL" clId="{8EEFD104-2E31-459C-8AA0-7BC753309DEA}" dt="2022-04-21T16:54:16.349" v="24857" actId="478"/>
          <ac:spMkLst>
            <pc:docMk/>
            <pc:sldMk cId="889523637" sldId="2076138215"/>
            <ac:spMk id="9" creationId="{F6CC10E0-E237-4A16-BB37-338315E4241F}"/>
          </ac:spMkLst>
        </pc:spChg>
        <pc:spChg chg="del">
          <ac:chgData name="Sebastian Birk" userId="6fef93f5-c768-4dfb-8bdd-0abbc09bc9e4" providerId="ADAL" clId="{8EEFD104-2E31-459C-8AA0-7BC753309DEA}" dt="2022-04-21T16:54:18.564" v="24860" actId="478"/>
          <ac:spMkLst>
            <pc:docMk/>
            <pc:sldMk cId="889523637" sldId="2076138215"/>
            <ac:spMk id="12" creationId="{04CB1048-5C91-4239-A75B-3A99A26CAFEA}"/>
          </ac:spMkLst>
        </pc:spChg>
        <pc:picChg chg="del">
          <ac:chgData name="Sebastian Birk" userId="6fef93f5-c768-4dfb-8bdd-0abbc09bc9e4" providerId="ADAL" clId="{8EEFD104-2E31-459C-8AA0-7BC753309DEA}" dt="2022-04-21T16:54:17.924" v="24859" actId="478"/>
          <ac:picMkLst>
            <pc:docMk/>
            <pc:sldMk cId="889523637" sldId="2076138215"/>
            <ac:picMk id="5" creationId="{529CFA98-393B-4E76-967A-083D348F473D}"/>
          </ac:picMkLst>
        </pc:picChg>
        <pc:picChg chg="del">
          <ac:chgData name="Sebastian Birk" userId="6fef93f5-c768-4dfb-8bdd-0abbc09bc9e4" providerId="ADAL" clId="{8EEFD104-2E31-459C-8AA0-7BC753309DEA}" dt="2022-04-21T16:54:17.430" v="24858" actId="478"/>
          <ac:picMkLst>
            <pc:docMk/>
            <pc:sldMk cId="889523637" sldId="2076138215"/>
            <ac:picMk id="7" creationId="{4A51EC2D-4AAB-4670-99F5-C8B6C41FA32D}"/>
          </ac:picMkLst>
        </pc:picChg>
        <pc:picChg chg="del">
          <ac:chgData name="Sebastian Birk" userId="6fef93f5-c768-4dfb-8bdd-0abbc09bc9e4" providerId="ADAL" clId="{8EEFD104-2E31-459C-8AA0-7BC753309DEA}" dt="2022-04-21T16:54:14.622" v="24855" actId="478"/>
          <ac:picMkLst>
            <pc:docMk/>
            <pc:sldMk cId="889523637" sldId="2076138215"/>
            <ac:picMk id="15" creationId="{EB93EE97-B6EF-4DA3-BFC5-A37741751A6C}"/>
          </ac:picMkLst>
        </pc:picChg>
        <pc:picChg chg="del">
          <ac:chgData name="Sebastian Birk" userId="6fef93f5-c768-4dfb-8bdd-0abbc09bc9e4" providerId="ADAL" clId="{8EEFD104-2E31-459C-8AA0-7BC753309DEA}" dt="2022-04-21T16:54:14.140" v="24854" actId="478"/>
          <ac:picMkLst>
            <pc:docMk/>
            <pc:sldMk cId="889523637" sldId="2076138215"/>
            <ac:picMk id="17" creationId="{51F9855D-FD33-4B76-A8A6-A585C34CD85A}"/>
          </ac:picMkLst>
        </pc:picChg>
      </pc:sldChg>
      <pc:sldChg chg="addSp delSp modSp add mod">
        <pc:chgData name="Sebastian Birk" userId="6fef93f5-c768-4dfb-8bdd-0abbc09bc9e4" providerId="ADAL" clId="{8EEFD104-2E31-459C-8AA0-7BC753309DEA}" dt="2022-04-21T19:01:06.294" v="26020" actId="478"/>
        <pc:sldMkLst>
          <pc:docMk/>
          <pc:sldMk cId="2495353070" sldId="2076138216"/>
        </pc:sldMkLst>
        <pc:spChg chg="mod">
          <ac:chgData name="Sebastian Birk" userId="6fef93f5-c768-4dfb-8bdd-0abbc09bc9e4" providerId="ADAL" clId="{8EEFD104-2E31-459C-8AA0-7BC753309DEA}" dt="2022-04-21T16:57:09.317" v="25357" actId="20577"/>
          <ac:spMkLst>
            <pc:docMk/>
            <pc:sldMk cId="2495353070" sldId="2076138216"/>
            <ac:spMk id="3" creationId="{446D488A-F04D-4C49-B100-0ECB9809262B}"/>
          </ac:spMkLst>
        </pc:spChg>
        <pc:spChg chg="add del mod">
          <ac:chgData name="Sebastian Birk" userId="6fef93f5-c768-4dfb-8bdd-0abbc09bc9e4" providerId="ADAL" clId="{8EEFD104-2E31-459C-8AA0-7BC753309DEA}" dt="2022-04-21T16:57:31.487" v="25359" actId="478"/>
          <ac:spMkLst>
            <pc:docMk/>
            <pc:sldMk cId="2495353070" sldId="2076138216"/>
            <ac:spMk id="4" creationId="{33FC78FD-936C-4953-9C58-6A2491F7495C}"/>
          </ac:spMkLst>
        </pc:spChg>
        <pc:spChg chg="del">
          <ac:chgData name="Sebastian Birk" userId="6fef93f5-c768-4dfb-8bdd-0abbc09bc9e4" providerId="ADAL" clId="{8EEFD104-2E31-459C-8AA0-7BC753309DEA}" dt="2022-04-21T16:57:28.892" v="25358" actId="478"/>
          <ac:spMkLst>
            <pc:docMk/>
            <pc:sldMk cId="2495353070" sldId="2076138216"/>
            <ac:spMk id="11" creationId="{8A778E85-B7EE-438E-A64A-3CB3DB0C4377}"/>
          </ac:spMkLst>
        </pc:spChg>
        <pc:spChg chg="add mod">
          <ac:chgData name="Sebastian Birk" userId="6fef93f5-c768-4dfb-8bdd-0abbc09bc9e4" providerId="ADAL" clId="{8EEFD104-2E31-459C-8AA0-7BC753309DEA}" dt="2022-04-21T18:57:24.612" v="25720" actId="20577"/>
          <ac:spMkLst>
            <pc:docMk/>
            <pc:sldMk cId="2495353070" sldId="2076138216"/>
            <ac:spMk id="13" creationId="{F35BC82E-9AA3-4938-A17D-34EB3EFBCC76}"/>
          </ac:spMkLst>
        </pc:spChg>
        <pc:spChg chg="add mod">
          <ac:chgData name="Sebastian Birk" userId="6fef93f5-c768-4dfb-8bdd-0abbc09bc9e4" providerId="ADAL" clId="{8EEFD104-2E31-459C-8AA0-7BC753309DEA}" dt="2022-04-21T18:57:28.159" v="25721" actId="20577"/>
          <ac:spMkLst>
            <pc:docMk/>
            <pc:sldMk cId="2495353070" sldId="2076138216"/>
            <ac:spMk id="14" creationId="{A82FDEC1-58AB-4FF7-90A7-7BD8FFC2A6EF}"/>
          </ac:spMkLst>
        </pc:spChg>
        <pc:spChg chg="del">
          <ac:chgData name="Sebastian Birk" userId="6fef93f5-c768-4dfb-8bdd-0abbc09bc9e4" providerId="ADAL" clId="{8EEFD104-2E31-459C-8AA0-7BC753309DEA}" dt="2022-04-21T16:57:28.892" v="25358" actId="478"/>
          <ac:spMkLst>
            <pc:docMk/>
            <pc:sldMk cId="2495353070" sldId="2076138216"/>
            <ac:spMk id="17" creationId="{8355E63C-02C9-4F12-8419-8813D69809D5}"/>
          </ac:spMkLst>
        </pc:spChg>
        <pc:spChg chg="add mod">
          <ac:chgData name="Sebastian Birk" userId="6fef93f5-c768-4dfb-8bdd-0abbc09bc9e4" providerId="ADAL" clId="{8EEFD104-2E31-459C-8AA0-7BC753309DEA}" dt="2022-04-21T18:57:19.994" v="25718" actId="20577"/>
          <ac:spMkLst>
            <pc:docMk/>
            <pc:sldMk cId="2495353070" sldId="2076138216"/>
            <ac:spMk id="19" creationId="{F9992AF4-A502-45D6-8238-A636C8787546}"/>
          </ac:spMkLst>
        </pc:spChg>
        <pc:spChg chg="add mod">
          <ac:chgData name="Sebastian Birk" userId="6fef93f5-c768-4dfb-8bdd-0abbc09bc9e4" providerId="ADAL" clId="{8EEFD104-2E31-459C-8AA0-7BC753309DEA}" dt="2022-04-21T18:57:49.605" v="25807" actId="20577"/>
          <ac:spMkLst>
            <pc:docMk/>
            <pc:sldMk cId="2495353070" sldId="2076138216"/>
            <ac:spMk id="22" creationId="{35739F92-B4E1-404C-B2B7-570F557D1E14}"/>
          </ac:spMkLst>
        </pc:spChg>
        <pc:spChg chg="add del mod">
          <ac:chgData name="Sebastian Birk" userId="6fef93f5-c768-4dfb-8bdd-0abbc09bc9e4" providerId="ADAL" clId="{8EEFD104-2E31-459C-8AA0-7BC753309DEA}" dt="2022-04-21T19:01:06.294" v="26020" actId="478"/>
          <ac:spMkLst>
            <pc:docMk/>
            <pc:sldMk cId="2495353070" sldId="2076138216"/>
            <ac:spMk id="24" creationId="{4D2BF5FA-4ECE-4A7B-8EC4-F8BE66BF62E9}"/>
          </ac:spMkLst>
        </pc:spChg>
        <pc:picChg chg="add mod">
          <ac:chgData name="Sebastian Birk" userId="6fef93f5-c768-4dfb-8bdd-0abbc09bc9e4" providerId="ADAL" clId="{8EEFD104-2E31-459C-8AA0-7BC753309DEA}" dt="2022-04-21T18:58:01.234" v="25831" actId="1035"/>
          <ac:picMkLst>
            <pc:docMk/>
            <pc:sldMk cId="2495353070" sldId="2076138216"/>
            <ac:picMk id="6" creationId="{B2E0AE7A-B502-4173-A475-27CE36652DE7}"/>
          </ac:picMkLst>
        </pc:picChg>
        <pc:picChg chg="add mod">
          <ac:chgData name="Sebastian Birk" userId="6fef93f5-c768-4dfb-8bdd-0abbc09bc9e4" providerId="ADAL" clId="{8EEFD104-2E31-459C-8AA0-7BC753309DEA}" dt="2022-04-21T18:58:01.234" v="25831" actId="1035"/>
          <ac:picMkLst>
            <pc:docMk/>
            <pc:sldMk cId="2495353070" sldId="2076138216"/>
            <ac:picMk id="8" creationId="{8C7F49C9-EAFF-49E8-800C-B5FA3949642B}"/>
          </ac:picMkLst>
        </pc:picChg>
        <pc:picChg chg="add mod">
          <ac:chgData name="Sebastian Birk" userId="6fef93f5-c768-4dfb-8bdd-0abbc09bc9e4" providerId="ADAL" clId="{8EEFD104-2E31-459C-8AA0-7BC753309DEA}" dt="2022-04-21T18:58:01.234" v="25831" actId="1035"/>
          <ac:picMkLst>
            <pc:docMk/>
            <pc:sldMk cId="2495353070" sldId="2076138216"/>
            <ac:picMk id="10" creationId="{D182E465-4FEC-47F0-BB0E-C2CCCBEBB238}"/>
          </ac:picMkLst>
        </pc:picChg>
        <pc:picChg chg="del">
          <ac:chgData name="Sebastian Birk" userId="6fef93f5-c768-4dfb-8bdd-0abbc09bc9e4" providerId="ADAL" clId="{8EEFD104-2E31-459C-8AA0-7BC753309DEA}" dt="2022-04-21T16:57:28.892" v="25358" actId="478"/>
          <ac:picMkLst>
            <pc:docMk/>
            <pc:sldMk cId="2495353070" sldId="2076138216"/>
            <ac:picMk id="12" creationId="{0D895F78-731F-4891-BB08-70DDE199A2E7}"/>
          </ac:picMkLst>
        </pc:picChg>
        <pc:picChg chg="add mod">
          <ac:chgData name="Sebastian Birk" userId="6fef93f5-c768-4dfb-8bdd-0abbc09bc9e4" providerId="ADAL" clId="{8EEFD104-2E31-459C-8AA0-7BC753309DEA}" dt="2022-04-21T18:58:01.234" v="25831" actId="1035"/>
          <ac:picMkLst>
            <pc:docMk/>
            <pc:sldMk cId="2495353070" sldId="2076138216"/>
            <ac:picMk id="16" creationId="{9B48D719-2E36-4418-BC44-2419968BA02C}"/>
          </ac:picMkLst>
        </pc:picChg>
        <pc:picChg chg="add del mod">
          <ac:chgData name="Sebastian Birk" userId="6fef93f5-c768-4dfb-8bdd-0abbc09bc9e4" providerId="ADAL" clId="{8EEFD104-2E31-459C-8AA0-7BC753309DEA}" dt="2022-04-21T19:01:03.864" v="26019" actId="478"/>
          <ac:picMkLst>
            <pc:docMk/>
            <pc:sldMk cId="2495353070" sldId="2076138216"/>
            <ac:picMk id="20" creationId="{A1409E30-E592-4A99-8EED-E7CA43F52064}"/>
          </ac:picMkLst>
        </pc:picChg>
        <pc:picChg chg="del">
          <ac:chgData name="Sebastian Birk" userId="6fef93f5-c768-4dfb-8bdd-0abbc09bc9e4" providerId="ADAL" clId="{8EEFD104-2E31-459C-8AA0-7BC753309DEA}" dt="2022-04-21T16:57:28.892" v="25358" actId="478"/>
          <ac:picMkLst>
            <pc:docMk/>
            <pc:sldMk cId="2495353070" sldId="2076138216"/>
            <ac:picMk id="23" creationId="{51F6D6B2-00A3-495C-8271-1615C01BBDC0}"/>
          </ac:picMkLst>
        </pc:picChg>
        <pc:picChg chg="del">
          <ac:chgData name="Sebastian Birk" userId="6fef93f5-c768-4dfb-8bdd-0abbc09bc9e4" providerId="ADAL" clId="{8EEFD104-2E31-459C-8AA0-7BC753309DEA}" dt="2022-04-21T16:57:28.892" v="25358" actId="478"/>
          <ac:picMkLst>
            <pc:docMk/>
            <pc:sldMk cId="2495353070" sldId="2076138216"/>
            <ac:picMk id="25" creationId="{81C1A609-F434-43C3-8CC5-6E4F99D85213}"/>
          </ac:picMkLst>
        </pc:picChg>
        <pc:picChg chg="del">
          <ac:chgData name="Sebastian Birk" userId="6fef93f5-c768-4dfb-8bdd-0abbc09bc9e4" providerId="ADAL" clId="{8EEFD104-2E31-459C-8AA0-7BC753309DEA}" dt="2022-04-21T16:57:28.892" v="25358" actId="478"/>
          <ac:picMkLst>
            <pc:docMk/>
            <pc:sldMk cId="2495353070" sldId="2076138216"/>
            <ac:picMk id="27" creationId="{3EA59F11-F411-428D-B88C-745E9EE0ADE7}"/>
          </ac:picMkLst>
        </pc:picChg>
      </pc:sldChg>
      <pc:sldChg chg="modSp add mod ord delCm">
        <pc:chgData name="Sebastian Birk" userId="6fef93f5-c768-4dfb-8bdd-0abbc09bc9e4" providerId="ADAL" clId="{8EEFD104-2E31-459C-8AA0-7BC753309DEA}" dt="2022-06-08T05:45:58.257" v="33214" actId="20577"/>
        <pc:sldMkLst>
          <pc:docMk/>
          <pc:sldMk cId="1441062980" sldId="2076138219"/>
        </pc:sldMkLst>
        <pc:spChg chg="mod">
          <ac:chgData name="Sebastian Birk" userId="6fef93f5-c768-4dfb-8bdd-0abbc09bc9e4" providerId="ADAL" clId="{8EEFD104-2E31-459C-8AA0-7BC753309DEA}" dt="2022-06-08T05:45:58.257" v="33214" actId="20577"/>
          <ac:spMkLst>
            <pc:docMk/>
            <pc:sldMk cId="1441062980" sldId="2076138219"/>
            <ac:spMk id="2" creationId="{63B36622-B6AF-AB4E-B546-278251C064AD}"/>
          </ac:spMkLst>
        </pc:spChg>
        <pc:spChg chg="mod">
          <ac:chgData name="Sebastian Birk" userId="6fef93f5-c768-4dfb-8bdd-0abbc09bc9e4" providerId="ADAL" clId="{8EEFD104-2E31-459C-8AA0-7BC753309DEA}" dt="2022-04-27T18:41:05.072" v="27843" actId="20577"/>
          <ac:spMkLst>
            <pc:docMk/>
            <pc:sldMk cId="1441062980" sldId="2076138219"/>
            <ac:spMk id="3" creationId="{6578AF98-DD32-4443-AFE5-519E84075324}"/>
          </ac:spMkLst>
        </pc:spChg>
      </pc:sldChg>
      <pc:sldChg chg="add del ord">
        <pc:chgData name="Sebastian Birk" userId="6fef93f5-c768-4dfb-8bdd-0abbc09bc9e4" providerId="ADAL" clId="{8EEFD104-2E31-459C-8AA0-7BC753309DEA}" dt="2022-04-27T18:40:19.087" v="27834"/>
        <pc:sldMkLst>
          <pc:docMk/>
          <pc:sldMk cId="2921422087" sldId="2076138219"/>
        </pc:sldMkLst>
      </pc:sldChg>
      <pc:sldChg chg="modSp add mod ord delCm modCm">
        <pc:chgData name="Sebastian Birk" userId="6fef93f5-c768-4dfb-8bdd-0abbc09bc9e4" providerId="ADAL" clId="{8EEFD104-2E31-459C-8AA0-7BC753309DEA}" dt="2022-04-27T20:02:43.166" v="32138" actId="113"/>
        <pc:sldMkLst>
          <pc:docMk/>
          <pc:sldMk cId="2385550259" sldId="2076138220"/>
        </pc:sldMkLst>
        <pc:spChg chg="mod">
          <ac:chgData name="Sebastian Birk" userId="6fef93f5-c768-4dfb-8bdd-0abbc09bc9e4" providerId="ADAL" clId="{8EEFD104-2E31-459C-8AA0-7BC753309DEA}" dt="2022-04-27T20:02:43.166" v="32138" actId="113"/>
          <ac:spMkLst>
            <pc:docMk/>
            <pc:sldMk cId="2385550259" sldId="2076138220"/>
            <ac:spMk id="2" creationId="{63B36622-B6AF-AB4E-B546-278251C064AD}"/>
          </ac:spMkLst>
        </pc:spChg>
        <pc:spChg chg="mod">
          <ac:chgData name="Sebastian Birk" userId="6fef93f5-c768-4dfb-8bdd-0abbc09bc9e4" providerId="ADAL" clId="{8EEFD104-2E31-459C-8AA0-7BC753309DEA}" dt="2022-04-27T18:42:10.672" v="27878" actId="20577"/>
          <ac:spMkLst>
            <pc:docMk/>
            <pc:sldMk cId="2385550259" sldId="2076138220"/>
            <ac:spMk id="3" creationId="{6578AF98-DD32-4443-AFE5-519E84075324}"/>
          </ac:spMkLst>
        </pc:spChg>
      </pc:sldChg>
      <pc:sldChg chg="addSp delSp modSp add mod ord">
        <pc:chgData name="Sebastian Birk" userId="6fef93f5-c768-4dfb-8bdd-0abbc09bc9e4" providerId="ADAL" clId="{8EEFD104-2E31-459C-8AA0-7BC753309DEA}" dt="2022-04-27T19:01:39.110" v="28613"/>
        <pc:sldMkLst>
          <pc:docMk/>
          <pc:sldMk cId="3941680105" sldId="2076138221"/>
        </pc:sldMkLst>
        <pc:spChg chg="mod">
          <ac:chgData name="Sebastian Birk" userId="6fef93f5-c768-4dfb-8bdd-0abbc09bc9e4" providerId="ADAL" clId="{8EEFD104-2E31-459C-8AA0-7BC753309DEA}" dt="2022-04-27T18:49:23.170" v="28460" actId="20577"/>
          <ac:spMkLst>
            <pc:docMk/>
            <pc:sldMk cId="3941680105" sldId="2076138221"/>
            <ac:spMk id="2" creationId="{1EDE8BC1-E33E-3047-BAF4-DDCF9296AD62}"/>
          </ac:spMkLst>
        </pc:spChg>
        <pc:spChg chg="mod">
          <ac:chgData name="Sebastian Birk" userId="6fef93f5-c768-4dfb-8bdd-0abbc09bc9e4" providerId="ADAL" clId="{8EEFD104-2E31-459C-8AA0-7BC753309DEA}" dt="2022-04-27T18:51:46.329" v="28544" actId="20577"/>
          <ac:spMkLst>
            <pc:docMk/>
            <pc:sldMk cId="3941680105" sldId="2076138221"/>
            <ac:spMk id="3" creationId="{15D534CE-AD25-A743-8C1A-0F56DB508061}"/>
          </ac:spMkLst>
        </pc:spChg>
        <pc:picChg chg="add del">
          <ac:chgData name="Sebastian Birk" userId="6fef93f5-c768-4dfb-8bdd-0abbc09bc9e4" providerId="ADAL" clId="{8EEFD104-2E31-459C-8AA0-7BC753309DEA}" dt="2022-04-27T18:51:34.140" v="28534" actId="22"/>
          <ac:picMkLst>
            <pc:docMk/>
            <pc:sldMk cId="3941680105" sldId="2076138221"/>
            <ac:picMk id="5" creationId="{93BDF5F4-68A1-41E3-811B-DBD24FF49E12}"/>
          </ac:picMkLst>
        </pc:picChg>
      </pc:sldChg>
      <pc:sldChg chg="add del ord">
        <pc:chgData name="Sebastian Birk" userId="6fef93f5-c768-4dfb-8bdd-0abbc09bc9e4" providerId="ADAL" clId="{8EEFD104-2E31-459C-8AA0-7BC753309DEA}" dt="2022-04-27T18:52:03.454" v="28547" actId="47"/>
        <pc:sldMkLst>
          <pc:docMk/>
          <pc:sldMk cId="525097749" sldId="2076138222"/>
        </pc:sldMkLst>
      </pc:sldChg>
      <pc:sldChg chg="addSp delSp modSp add mod ord modCm modNotesTx">
        <pc:chgData name="Sebastian Birk" userId="6fef93f5-c768-4dfb-8bdd-0abbc09bc9e4" providerId="ADAL" clId="{8EEFD104-2E31-459C-8AA0-7BC753309DEA}" dt="2022-06-08T05:19:03.192" v="32415" actId="21"/>
        <pc:sldMkLst>
          <pc:docMk/>
          <pc:sldMk cId="2141592893" sldId="2076138222"/>
        </pc:sldMkLst>
        <pc:spChg chg="del">
          <ac:chgData name="Sebastian Birk" userId="6fef93f5-c768-4dfb-8bdd-0abbc09bc9e4" providerId="ADAL" clId="{8EEFD104-2E31-459C-8AA0-7BC753309DEA}" dt="2022-04-27T18:52:08.606" v="28551" actId="478"/>
          <ac:spMkLst>
            <pc:docMk/>
            <pc:sldMk cId="2141592893" sldId="2076138222"/>
            <ac:spMk id="2" creationId="{63B36622-B6AF-AB4E-B546-278251C064AD}"/>
          </ac:spMkLst>
        </pc:spChg>
        <pc:spChg chg="mod">
          <ac:chgData name="Sebastian Birk" userId="6fef93f5-c768-4dfb-8bdd-0abbc09bc9e4" providerId="ADAL" clId="{8EEFD104-2E31-459C-8AA0-7BC753309DEA}" dt="2022-04-27T19:19:58.830" v="29185" actId="20577"/>
          <ac:spMkLst>
            <pc:docMk/>
            <pc:sldMk cId="2141592893" sldId="2076138222"/>
            <ac:spMk id="3" creationId="{6578AF98-DD32-4443-AFE5-519E84075324}"/>
          </ac:spMkLst>
        </pc:spChg>
        <pc:spChg chg="add del mod">
          <ac:chgData name="Sebastian Birk" userId="6fef93f5-c768-4dfb-8bdd-0abbc09bc9e4" providerId="ADAL" clId="{8EEFD104-2E31-459C-8AA0-7BC753309DEA}" dt="2022-04-27T18:54:36.262" v="28590" actId="22"/>
          <ac:spMkLst>
            <pc:docMk/>
            <pc:sldMk cId="2141592893" sldId="2076138222"/>
            <ac:spMk id="5" creationId="{188F9DF2-6FE5-4FF9-BC97-BD90480018C6}"/>
          </ac:spMkLst>
        </pc:spChg>
        <pc:spChg chg="add del mod">
          <ac:chgData name="Sebastian Birk" userId="6fef93f5-c768-4dfb-8bdd-0abbc09bc9e4" providerId="ADAL" clId="{8EEFD104-2E31-459C-8AA0-7BC753309DEA}" dt="2022-06-08T05:14:31.768" v="32385" actId="478"/>
          <ac:spMkLst>
            <pc:docMk/>
            <pc:sldMk cId="2141592893" sldId="2076138222"/>
            <ac:spMk id="10" creationId="{97E8900C-B493-4EFE-AE33-8A00EB85BBCF}"/>
          </ac:spMkLst>
        </pc:spChg>
        <pc:spChg chg="mod">
          <ac:chgData name="Sebastian Birk" userId="6fef93f5-c768-4dfb-8bdd-0abbc09bc9e4" providerId="ADAL" clId="{8EEFD104-2E31-459C-8AA0-7BC753309DEA}" dt="2022-04-27T19:01:41.221" v="28614"/>
          <ac:spMkLst>
            <pc:docMk/>
            <pc:sldMk cId="2141592893" sldId="2076138222"/>
            <ac:spMk id="16" creationId="{1845ACB7-E7C0-4CD8-A673-2045C8BC6F32}"/>
          </ac:spMkLst>
        </pc:spChg>
        <pc:spChg chg="mod">
          <ac:chgData name="Sebastian Birk" userId="6fef93f5-c768-4dfb-8bdd-0abbc09bc9e4" providerId="ADAL" clId="{8EEFD104-2E31-459C-8AA0-7BC753309DEA}" dt="2022-04-27T19:01:41.221" v="28614"/>
          <ac:spMkLst>
            <pc:docMk/>
            <pc:sldMk cId="2141592893" sldId="2076138222"/>
            <ac:spMk id="19" creationId="{A6D7A797-FB51-44A2-8F4A-2F474A6F2C40}"/>
          </ac:spMkLst>
        </pc:spChg>
        <pc:spChg chg="mod">
          <ac:chgData name="Sebastian Birk" userId="6fef93f5-c768-4dfb-8bdd-0abbc09bc9e4" providerId="ADAL" clId="{8EEFD104-2E31-459C-8AA0-7BC753309DEA}" dt="2022-04-27T19:03:15.486" v="28635"/>
          <ac:spMkLst>
            <pc:docMk/>
            <pc:sldMk cId="2141592893" sldId="2076138222"/>
            <ac:spMk id="22" creationId="{3C05EA6D-746F-4BD2-A6D6-CC62DF7E3D3E}"/>
          </ac:spMkLst>
        </pc:spChg>
        <pc:spChg chg="mod">
          <ac:chgData name="Sebastian Birk" userId="6fef93f5-c768-4dfb-8bdd-0abbc09bc9e4" providerId="ADAL" clId="{8EEFD104-2E31-459C-8AA0-7BC753309DEA}" dt="2022-04-27T19:03:15.486" v="28635"/>
          <ac:spMkLst>
            <pc:docMk/>
            <pc:sldMk cId="2141592893" sldId="2076138222"/>
            <ac:spMk id="25" creationId="{68F0D52F-0CA9-40A0-AF7A-B4860EBE2C40}"/>
          </ac:spMkLst>
        </pc:spChg>
        <pc:grpChg chg="add del mod">
          <ac:chgData name="Sebastian Birk" userId="6fef93f5-c768-4dfb-8bdd-0abbc09bc9e4" providerId="ADAL" clId="{8EEFD104-2E31-459C-8AA0-7BC753309DEA}" dt="2022-04-27T19:02:31.314" v="28623" actId="478"/>
          <ac:grpSpMkLst>
            <pc:docMk/>
            <pc:sldMk cId="2141592893" sldId="2076138222"/>
            <ac:grpSpMk id="14" creationId="{3D59586B-62AC-4FC6-8431-246390387383}"/>
          </ac:grpSpMkLst>
        </pc:grpChg>
        <pc:grpChg chg="add del mod">
          <ac:chgData name="Sebastian Birk" userId="6fef93f5-c768-4dfb-8bdd-0abbc09bc9e4" providerId="ADAL" clId="{8EEFD104-2E31-459C-8AA0-7BC753309DEA}" dt="2022-04-27T19:02:32.286" v="28624" actId="478"/>
          <ac:grpSpMkLst>
            <pc:docMk/>
            <pc:sldMk cId="2141592893" sldId="2076138222"/>
            <ac:grpSpMk id="17" creationId="{5666241C-7DD6-47C6-BFA7-DA63683BC3EE}"/>
          </ac:grpSpMkLst>
        </pc:grpChg>
        <pc:grpChg chg="add del mod">
          <ac:chgData name="Sebastian Birk" userId="6fef93f5-c768-4dfb-8bdd-0abbc09bc9e4" providerId="ADAL" clId="{8EEFD104-2E31-459C-8AA0-7BC753309DEA}" dt="2022-04-27T19:03:24.200" v="28638" actId="478"/>
          <ac:grpSpMkLst>
            <pc:docMk/>
            <pc:sldMk cId="2141592893" sldId="2076138222"/>
            <ac:grpSpMk id="20" creationId="{BBA97E1E-E2AE-40AF-90B1-D656AA54BB38}"/>
          </ac:grpSpMkLst>
        </pc:grpChg>
        <pc:grpChg chg="add del mod">
          <ac:chgData name="Sebastian Birk" userId="6fef93f5-c768-4dfb-8bdd-0abbc09bc9e4" providerId="ADAL" clId="{8EEFD104-2E31-459C-8AA0-7BC753309DEA}" dt="2022-04-27T19:03:24.864" v="28639" actId="478"/>
          <ac:grpSpMkLst>
            <pc:docMk/>
            <pc:sldMk cId="2141592893" sldId="2076138222"/>
            <ac:grpSpMk id="23" creationId="{CC5CC638-4803-4DBD-9383-C341804BD538}"/>
          </ac:grpSpMkLst>
        </pc:grpChg>
        <pc:picChg chg="add mod">
          <ac:chgData name="Sebastian Birk" userId="6fef93f5-c768-4dfb-8bdd-0abbc09bc9e4" providerId="ADAL" clId="{8EEFD104-2E31-459C-8AA0-7BC753309DEA}" dt="2022-06-08T05:16:35.265" v="32401" actId="14100"/>
          <ac:picMkLst>
            <pc:docMk/>
            <pc:sldMk cId="2141592893" sldId="2076138222"/>
            <ac:picMk id="4" creationId="{F08EF0CD-3187-4D1C-8B64-4F60F6E41F89}"/>
          </ac:picMkLst>
        </pc:picChg>
        <pc:picChg chg="add mod">
          <ac:chgData name="Sebastian Birk" userId="6fef93f5-c768-4dfb-8bdd-0abbc09bc9e4" providerId="ADAL" clId="{8EEFD104-2E31-459C-8AA0-7BC753309DEA}" dt="2022-06-08T05:16:45.058" v="32404" actId="1076"/>
          <ac:picMkLst>
            <pc:docMk/>
            <pc:sldMk cId="2141592893" sldId="2076138222"/>
            <ac:picMk id="6" creationId="{4A14D36C-2F5F-44EA-852A-C6D43B7BE0A0}"/>
          </ac:picMkLst>
        </pc:picChg>
        <pc:picChg chg="add del mod">
          <ac:chgData name="Sebastian Birk" userId="6fef93f5-c768-4dfb-8bdd-0abbc09bc9e4" providerId="ADAL" clId="{8EEFD104-2E31-459C-8AA0-7BC753309DEA}" dt="2022-06-08T05:12:45.308" v="32368" actId="478"/>
          <ac:picMkLst>
            <pc:docMk/>
            <pc:sldMk cId="2141592893" sldId="2076138222"/>
            <ac:picMk id="7" creationId="{E4DAB1B2-6BBF-4AFD-B151-09975D9493AA}"/>
          </ac:picMkLst>
        </pc:picChg>
        <pc:picChg chg="add del mod">
          <ac:chgData name="Sebastian Birk" userId="6fef93f5-c768-4dfb-8bdd-0abbc09bc9e4" providerId="ADAL" clId="{8EEFD104-2E31-459C-8AA0-7BC753309DEA}" dt="2022-06-08T05:13:26.890" v="32373" actId="478"/>
          <ac:picMkLst>
            <pc:docMk/>
            <pc:sldMk cId="2141592893" sldId="2076138222"/>
            <ac:picMk id="9" creationId="{BFFAE369-20E4-45FD-9A9E-B67D99EC56C8}"/>
          </ac:picMkLst>
        </pc:picChg>
        <pc:picChg chg="add del mod ord">
          <ac:chgData name="Sebastian Birk" userId="6fef93f5-c768-4dfb-8bdd-0abbc09bc9e4" providerId="ADAL" clId="{8EEFD104-2E31-459C-8AA0-7BC753309DEA}" dt="2022-06-08T05:13:52.229" v="32377" actId="478"/>
          <ac:picMkLst>
            <pc:docMk/>
            <pc:sldMk cId="2141592893" sldId="2076138222"/>
            <ac:picMk id="11" creationId="{610BC133-5BE5-49FE-B8CF-497866D62ECA}"/>
          </ac:picMkLst>
        </pc:picChg>
        <pc:picChg chg="add del mod">
          <ac:chgData name="Sebastian Birk" userId="6fef93f5-c768-4dfb-8bdd-0abbc09bc9e4" providerId="ADAL" clId="{8EEFD104-2E31-459C-8AA0-7BC753309DEA}" dt="2022-06-08T05:14:26.134" v="32382" actId="478"/>
          <ac:picMkLst>
            <pc:docMk/>
            <pc:sldMk cId="2141592893" sldId="2076138222"/>
            <ac:picMk id="13" creationId="{4F96E4F9-84F9-4B18-9CD5-23328ED93597}"/>
          </ac:picMkLst>
        </pc:picChg>
        <pc:picChg chg="add mod">
          <ac:chgData name="Sebastian Birk" userId="6fef93f5-c768-4dfb-8bdd-0abbc09bc9e4" providerId="ADAL" clId="{8EEFD104-2E31-459C-8AA0-7BC753309DEA}" dt="2022-06-08T05:16:57.256" v="32407" actId="1076"/>
          <ac:picMkLst>
            <pc:docMk/>
            <pc:sldMk cId="2141592893" sldId="2076138222"/>
            <ac:picMk id="14" creationId="{B4B0F9B2-CBB2-4202-8F09-D5AD574A439E}"/>
          </ac:picMkLst>
        </pc:picChg>
        <pc:picChg chg="mod">
          <ac:chgData name="Sebastian Birk" userId="6fef93f5-c768-4dfb-8bdd-0abbc09bc9e4" providerId="ADAL" clId="{8EEFD104-2E31-459C-8AA0-7BC753309DEA}" dt="2022-04-27T19:01:41.221" v="28614"/>
          <ac:picMkLst>
            <pc:docMk/>
            <pc:sldMk cId="2141592893" sldId="2076138222"/>
            <ac:picMk id="15" creationId="{1074573E-5746-4143-A267-29E0906EABEF}"/>
          </ac:picMkLst>
        </pc:picChg>
        <pc:picChg chg="add mod">
          <ac:chgData name="Sebastian Birk" userId="6fef93f5-c768-4dfb-8bdd-0abbc09bc9e4" providerId="ADAL" clId="{8EEFD104-2E31-459C-8AA0-7BC753309DEA}" dt="2022-06-08T05:17:05.016" v="32410" actId="1076"/>
          <ac:picMkLst>
            <pc:docMk/>
            <pc:sldMk cId="2141592893" sldId="2076138222"/>
            <ac:picMk id="16" creationId="{8AE9FBF2-0C72-4B96-B39E-9508F786A4B4}"/>
          </ac:picMkLst>
        </pc:picChg>
        <pc:picChg chg="add del mod">
          <ac:chgData name="Sebastian Birk" userId="6fef93f5-c768-4dfb-8bdd-0abbc09bc9e4" providerId="ADAL" clId="{8EEFD104-2E31-459C-8AA0-7BC753309DEA}" dt="2022-06-08T05:19:03.192" v="32415" actId="21"/>
          <ac:picMkLst>
            <pc:docMk/>
            <pc:sldMk cId="2141592893" sldId="2076138222"/>
            <ac:picMk id="17" creationId="{0CD83559-0CAF-4C0C-AA7D-89F8CCAED8A4}"/>
          </ac:picMkLst>
        </pc:picChg>
        <pc:picChg chg="mod">
          <ac:chgData name="Sebastian Birk" userId="6fef93f5-c768-4dfb-8bdd-0abbc09bc9e4" providerId="ADAL" clId="{8EEFD104-2E31-459C-8AA0-7BC753309DEA}" dt="2022-04-27T19:01:41.221" v="28614"/>
          <ac:picMkLst>
            <pc:docMk/>
            <pc:sldMk cId="2141592893" sldId="2076138222"/>
            <ac:picMk id="18" creationId="{31769654-6552-4364-8E3E-FD628327B262}"/>
          </ac:picMkLst>
        </pc:picChg>
        <pc:picChg chg="mod">
          <ac:chgData name="Sebastian Birk" userId="6fef93f5-c768-4dfb-8bdd-0abbc09bc9e4" providerId="ADAL" clId="{8EEFD104-2E31-459C-8AA0-7BC753309DEA}" dt="2022-04-27T19:03:15.486" v="28635"/>
          <ac:picMkLst>
            <pc:docMk/>
            <pc:sldMk cId="2141592893" sldId="2076138222"/>
            <ac:picMk id="21" creationId="{20FE10DF-7EC9-49F3-B56B-E9549D40EC5D}"/>
          </ac:picMkLst>
        </pc:picChg>
        <pc:picChg chg="mod">
          <ac:chgData name="Sebastian Birk" userId="6fef93f5-c768-4dfb-8bdd-0abbc09bc9e4" providerId="ADAL" clId="{8EEFD104-2E31-459C-8AA0-7BC753309DEA}" dt="2022-04-27T19:03:15.486" v="28635"/>
          <ac:picMkLst>
            <pc:docMk/>
            <pc:sldMk cId="2141592893" sldId="2076138222"/>
            <ac:picMk id="24" creationId="{BB4C9027-FFAC-43CC-9A6F-EA09C01AA2A6}"/>
          </ac:picMkLst>
        </pc:picChg>
        <pc:picChg chg="add del mod">
          <ac:chgData name="Sebastian Birk" userId="6fef93f5-c768-4dfb-8bdd-0abbc09bc9e4" providerId="ADAL" clId="{8EEFD104-2E31-459C-8AA0-7BC753309DEA}" dt="2022-04-27T19:04:33.120" v="28646" actId="21"/>
          <ac:picMkLst>
            <pc:docMk/>
            <pc:sldMk cId="2141592893" sldId="2076138222"/>
            <ac:picMk id="26" creationId="{841F08C7-A001-4208-B482-FED61042AAAD}"/>
          </ac:picMkLst>
        </pc:picChg>
      </pc:sldChg>
      <pc:sldChg chg="addSp delSp modSp add mod">
        <pc:chgData name="Sebastian Birk" userId="6fef93f5-c768-4dfb-8bdd-0abbc09bc9e4" providerId="ADAL" clId="{8EEFD104-2E31-459C-8AA0-7BC753309DEA}" dt="2022-06-08T05:19:14.097" v="32417" actId="1076"/>
        <pc:sldMkLst>
          <pc:docMk/>
          <pc:sldMk cId="1764193736" sldId="2076138223"/>
        </pc:sldMkLst>
        <pc:spChg chg="mod">
          <ac:chgData name="Sebastian Birk" userId="6fef93f5-c768-4dfb-8bdd-0abbc09bc9e4" providerId="ADAL" clId="{8EEFD104-2E31-459C-8AA0-7BC753309DEA}" dt="2022-04-27T19:20:13.053" v="29219" actId="20577"/>
          <ac:spMkLst>
            <pc:docMk/>
            <pc:sldMk cId="1764193736" sldId="2076138223"/>
            <ac:spMk id="3" creationId="{6578AF98-DD32-4443-AFE5-519E84075324}"/>
          </ac:spMkLst>
        </pc:spChg>
        <pc:spChg chg="add del mod">
          <ac:chgData name="Sebastian Birk" userId="6fef93f5-c768-4dfb-8bdd-0abbc09bc9e4" providerId="ADAL" clId="{8EEFD104-2E31-459C-8AA0-7BC753309DEA}" dt="2022-04-27T18:55:46.341" v="28604" actId="22"/>
          <ac:spMkLst>
            <pc:docMk/>
            <pc:sldMk cId="1764193736" sldId="2076138223"/>
            <ac:spMk id="4" creationId="{B137004E-D0D7-43A5-9298-053455FF7DB2}"/>
          </ac:spMkLst>
        </pc:spChg>
        <pc:spChg chg="add del mod">
          <ac:chgData name="Sebastian Birk" userId="6fef93f5-c768-4dfb-8bdd-0abbc09bc9e4" providerId="ADAL" clId="{8EEFD104-2E31-459C-8AA0-7BC753309DEA}" dt="2022-04-27T19:04:42.219" v="28650" actId="478"/>
          <ac:spMkLst>
            <pc:docMk/>
            <pc:sldMk cId="1764193736" sldId="2076138223"/>
            <ac:spMk id="15" creationId="{B3652CEB-2D7D-42C8-A516-4E9A19B49F1F}"/>
          </ac:spMkLst>
        </pc:spChg>
        <pc:picChg chg="add del mod">
          <ac:chgData name="Sebastian Birk" userId="6fef93f5-c768-4dfb-8bdd-0abbc09bc9e4" providerId="ADAL" clId="{8EEFD104-2E31-459C-8AA0-7BC753309DEA}" dt="2022-06-08T05:18:55.808" v="32411" actId="21"/>
          <ac:picMkLst>
            <pc:docMk/>
            <pc:sldMk cId="1764193736" sldId="2076138223"/>
            <ac:picMk id="4" creationId="{06204159-375A-4C84-BE00-4600B462CAEA}"/>
          </ac:picMkLst>
        </pc:picChg>
        <pc:picChg chg="add mod">
          <ac:chgData name="Sebastian Birk" userId="6fef93f5-c768-4dfb-8bdd-0abbc09bc9e4" providerId="ADAL" clId="{8EEFD104-2E31-459C-8AA0-7BC753309DEA}" dt="2022-06-08T05:19:14.097" v="32417" actId="1076"/>
          <ac:picMkLst>
            <pc:docMk/>
            <pc:sldMk cId="1764193736" sldId="2076138223"/>
            <ac:picMk id="6" creationId="{61168C89-DC6E-4F8E-94A6-D496B3D57082}"/>
          </ac:picMkLst>
        </pc:picChg>
        <pc:picChg chg="add del mod ord">
          <ac:chgData name="Sebastian Birk" userId="6fef93f5-c768-4dfb-8bdd-0abbc09bc9e4" providerId="ADAL" clId="{8EEFD104-2E31-459C-8AA0-7BC753309DEA}" dt="2022-04-27T19:04:35.501" v="28648" actId="478"/>
          <ac:picMkLst>
            <pc:docMk/>
            <pc:sldMk cId="1764193736" sldId="2076138223"/>
            <ac:picMk id="6" creationId="{C8C25C1B-9EE1-488B-A19D-83540D572226}"/>
          </ac:picMkLst>
        </pc:picChg>
        <pc:picChg chg="del">
          <ac:chgData name="Sebastian Birk" userId="6fef93f5-c768-4dfb-8bdd-0abbc09bc9e4" providerId="ADAL" clId="{8EEFD104-2E31-459C-8AA0-7BC753309DEA}" dt="2022-04-27T18:55:26.346" v="28603" actId="478"/>
          <ac:picMkLst>
            <pc:docMk/>
            <pc:sldMk cId="1764193736" sldId="2076138223"/>
            <ac:picMk id="7" creationId="{E4DAB1B2-6BBF-4AFD-B151-09975D9493AA}"/>
          </ac:picMkLst>
        </pc:picChg>
        <pc:picChg chg="del">
          <ac:chgData name="Sebastian Birk" userId="6fef93f5-c768-4dfb-8bdd-0abbc09bc9e4" providerId="ADAL" clId="{8EEFD104-2E31-459C-8AA0-7BC753309DEA}" dt="2022-04-27T18:55:26.346" v="28603" actId="478"/>
          <ac:picMkLst>
            <pc:docMk/>
            <pc:sldMk cId="1764193736" sldId="2076138223"/>
            <ac:picMk id="9" creationId="{BFFAE369-20E4-45FD-9A9E-B67D99EC56C8}"/>
          </ac:picMkLst>
        </pc:picChg>
        <pc:picChg chg="add mod">
          <ac:chgData name="Sebastian Birk" userId="6fef93f5-c768-4dfb-8bdd-0abbc09bc9e4" providerId="ADAL" clId="{8EEFD104-2E31-459C-8AA0-7BC753309DEA}" dt="2022-06-08T05:19:03.974" v="32416"/>
          <ac:picMkLst>
            <pc:docMk/>
            <pc:sldMk cId="1764193736" sldId="2076138223"/>
            <ac:picMk id="9" creationId="{E392059F-E58B-41C1-BCB2-3AB623169648}"/>
          </ac:picMkLst>
        </pc:picChg>
        <pc:picChg chg="add del mod">
          <ac:chgData name="Sebastian Birk" userId="6fef93f5-c768-4dfb-8bdd-0abbc09bc9e4" providerId="ADAL" clId="{8EEFD104-2E31-459C-8AA0-7BC753309DEA}" dt="2022-06-08T05:15:16.973" v="32391" actId="478"/>
          <ac:picMkLst>
            <pc:docMk/>
            <pc:sldMk cId="1764193736" sldId="2076138223"/>
            <ac:picMk id="10" creationId="{6D635D12-4F62-4810-B367-7B62E3BF83F0}"/>
          </ac:picMkLst>
        </pc:picChg>
        <pc:picChg chg="del">
          <ac:chgData name="Sebastian Birk" userId="6fef93f5-c768-4dfb-8bdd-0abbc09bc9e4" providerId="ADAL" clId="{8EEFD104-2E31-459C-8AA0-7BC753309DEA}" dt="2022-04-27T18:55:26.346" v="28603" actId="478"/>
          <ac:picMkLst>
            <pc:docMk/>
            <pc:sldMk cId="1764193736" sldId="2076138223"/>
            <ac:picMk id="11" creationId="{610BC133-5BE5-49FE-B8CF-497866D62ECA}"/>
          </ac:picMkLst>
        </pc:picChg>
        <pc:picChg chg="del">
          <ac:chgData name="Sebastian Birk" userId="6fef93f5-c768-4dfb-8bdd-0abbc09bc9e4" providerId="ADAL" clId="{8EEFD104-2E31-459C-8AA0-7BC753309DEA}" dt="2022-04-27T18:55:26.346" v="28603" actId="478"/>
          <ac:picMkLst>
            <pc:docMk/>
            <pc:sldMk cId="1764193736" sldId="2076138223"/>
            <ac:picMk id="13" creationId="{4F96E4F9-84F9-4B18-9CD5-23328ED93597}"/>
          </ac:picMkLst>
        </pc:picChg>
        <pc:picChg chg="add del mod">
          <ac:chgData name="Sebastian Birk" userId="6fef93f5-c768-4dfb-8bdd-0abbc09bc9e4" providerId="ADAL" clId="{8EEFD104-2E31-459C-8AA0-7BC753309DEA}" dt="2022-06-08T05:14:49.934" v="32386" actId="478"/>
          <ac:picMkLst>
            <pc:docMk/>
            <pc:sldMk cId="1764193736" sldId="2076138223"/>
            <ac:picMk id="14" creationId="{021401CF-C40A-421D-A5D1-FFD5371D1738}"/>
          </ac:picMkLst>
        </pc:picChg>
        <pc:picChg chg="add del mod">
          <ac:chgData name="Sebastian Birk" userId="6fef93f5-c768-4dfb-8bdd-0abbc09bc9e4" providerId="ADAL" clId="{8EEFD104-2E31-459C-8AA0-7BC753309DEA}" dt="2022-04-27T19:05:13.621" v="28657" actId="478"/>
          <ac:picMkLst>
            <pc:docMk/>
            <pc:sldMk cId="1764193736" sldId="2076138223"/>
            <ac:picMk id="16" creationId="{9A58F860-2407-4605-827E-66B310D22CA7}"/>
          </ac:picMkLst>
        </pc:picChg>
      </pc:sldChg>
      <pc:sldChg chg="modSp add del mod ord modCm">
        <pc:chgData name="Sebastian Birk" userId="6fef93f5-c768-4dfb-8bdd-0abbc09bc9e4" providerId="ADAL" clId="{8EEFD104-2E31-459C-8AA0-7BC753309DEA}" dt="2022-06-08T05:46:18.723" v="33219" actId="20577"/>
        <pc:sldMkLst>
          <pc:docMk/>
          <pc:sldMk cId="2257170598" sldId="2076138224"/>
        </pc:sldMkLst>
        <pc:spChg chg="mod">
          <ac:chgData name="Sebastian Birk" userId="6fef93f5-c768-4dfb-8bdd-0abbc09bc9e4" providerId="ADAL" clId="{8EEFD104-2E31-459C-8AA0-7BC753309DEA}" dt="2022-06-08T05:44:19.272" v="33208" actId="20577"/>
          <ac:spMkLst>
            <pc:docMk/>
            <pc:sldMk cId="2257170598" sldId="2076138224"/>
            <ac:spMk id="2" creationId="{63B36622-B6AF-AB4E-B546-278251C064AD}"/>
          </ac:spMkLst>
        </pc:spChg>
        <pc:spChg chg="mod">
          <ac:chgData name="Sebastian Birk" userId="6fef93f5-c768-4dfb-8bdd-0abbc09bc9e4" providerId="ADAL" clId="{8EEFD104-2E31-459C-8AA0-7BC753309DEA}" dt="2022-06-08T05:46:18.723" v="33219" actId="20577"/>
          <ac:spMkLst>
            <pc:docMk/>
            <pc:sldMk cId="2257170598" sldId="2076138224"/>
            <ac:spMk id="3" creationId="{6578AF98-DD32-4443-AFE5-519E84075324}"/>
          </ac:spMkLst>
        </pc:spChg>
      </pc:sldChg>
      <pc:sldChg chg="modSp add mod">
        <pc:chgData name="Sebastian Birk" userId="6fef93f5-c768-4dfb-8bdd-0abbc09bc9e4" providerId="ADAL" clId="{8EEFD104-2E31-459C-8AA0-7BC753309DEA}" dt="2022-06-11T05:12:12.793" v="33330" actId="20577"/>
        <pc:sldMkLst>
          <pc:docMk/>
          <pc:sldMk cId="3588732988" sldId="2076138251"/>
        </pc:sldMkLst>
        <pc:spChg chg="mod">
          <ac:chgData name="Sebastian Birk" userId="6fef93f5-c768-4dfb-8bdd-0abbc09bc9e4" providerId="ADAL" clId="{8EEFD104-2E31-459C-8AA0-7BC753309DEA}" dt="2022-06-11T05:08:43.067" v="33221" actId="20577"/>
          <ac:spMkLst>
            <pc:docMk/>
            <pc:sldMk cId="3588732988" sldId="2076138251"/>
            <ac:spMk id="9" creationId="{DCB8B845-2CB8-4661-AB29-AEAD383A3FB3}"/>
          </ac:spMkLst>
        </pc:spChg>
        <pc:spChg chg="mod">
          <ac:chgData name="Sebastian Birk" userId="6fef93f5-c768-4dfb-8bdd-0abbc09bc9e4" providerId="ADAL" clId="{8EEFD104-2E31-459C-8AA0-7BC753309DEA}" dt="2022-06-11T05:10:02.177" v="33269" actId="20577"/>
          <ac:spMkLst>
            <pc:docMk/>
            <pc:sldMk cId="3588732988" sldId="2076138251"/>
            <ac:spMk id="22" creationId="{91D6185F-62F3-4C87-8402-C189E6CBF7DE}"/>
          </ac:spMkLst>
        </pc:spChg>
        <pc:spChg chg="mod">
          <ac:chgData name="Sebastian Birk" userId="6fef93f5-c768-4dfb-8bdd-0abbc09bc9e4" providerId="ADAL" clId="{8EEFD104-2E31-459C-8AA0-7BC753309DEA}" dt="2022-06-11T05:08:54.155" v="33225" actId="20577"/>
          <ac:spMkLst>
            <pc:docMk/>
            <pc:sldMk cId="3588732988" sldId="2076138251"/>
            <ac:spMk id="29" creationId="{30FC1642-B6D2-45E1-AA66-E994AA294AD2}"/>
          </ac:spMkLst>
        </pc:spChg>
        <pc:spChg chg="mod">
          <ac:chgData name="Sebastian Birk" userId="6fef93f5-c768-4dfb-8bdd-0abbc09bc9e4" providerId="ADAL" clId="{8EEFD104-2E31-459C-8AA0-7BC753309DEA}" dt="2022-06-11T05:09:00.313" v="33227" actId="20577"/>
          <ac:spMkLst>
            <pc:docMk/>
            <pc:sldMk cId="3588732988" sldId="2076138251"/>
            <ac:spMk id="32" creationId="{68BBDF9A-1DD2-4DF0-A2F4-009C56A55614}"/>
          </ac:spMkLst>
        </pc:spChg>
        <pc:spChg chg="mod">
          <ac:chgData name="Sebastian Birk" userId="6fef93f5-c768-4dfb-8bdd-0abbc09bc9e4" providerId="ADAL" clId="{8EEFD104-2E31-459C-8AA0-7BC753309DEA}" dt="2022-06-11T05:10:40.526" v="33290" actId="20577"/>
          <ac:spMkLst>
            <pc:docMk/>
            <pc:sldMk cId="3588732988" sldId="2076138251"/>
            <ac:spMk id="35" creationId="{EC3AA0C6-D7D4-46BC-9BD0-4E6EFF413DF6}"/>
          </ac:spMkLst>
        </pc:spChg>
        <pc:spChg chg="mod">
          <ac:chgData name="Sebastian Birk" userId="6fef93f5-c768-4dfb-8bdd-0abbc09bc9e4" providerId="ADAL" clId="{8EEFD104-2E31-459C-8AA0-7BC753309DEA}" dt="2022-06-11T05:11:02.413" v="33292" actId="20577"/>
          <ac:spMkLst>
            <pc:docMk/>
            <pc:sldMk cId="3588732988" sldId="2076138251"/>
            <ac:spMk id="38" creationId="{826599B5-A09C-4A3C-9CD6-4D91E3413A0A}"/>
          </ac:spMkLst>
        </pc:spChg>
        <pc:spChg chg="mod">
          <ac:chgData name="Sebastian Birk" userId="6fef93f5-c768-4dfb-8bdd-0abbc09bc9e4" providerId="ADAL" clId="{8EEFD104-2E31-459C-8AA0-7BC753309DEA}" dt="2022-06-11T05:11:32.168" v="33308" actId="20577"/>
          <ac:spMkLst>
            <pc:docMk/>
            <pc:sldMk cId="3588732988" sldId="2076138251"/>
            <ac:spMk id="41" creationId="{961AF955-AF90-4E3A-B7AE-97F9004F7E38}"/>
          </ac:spMkLst>
        </pc:spChg>
        <pc:spChg chg="mod">
          <ac:chgData name="Sebastian Birk" userId="6fef93f5-c768-4dfb-8bdd-0abbc09bc9e4" providerId="ADAL" clId="{8EEFD104-2E31-459C-8AA0-7BC753309DEA}" dt="2022-06-11T05:11:36.283" v="33310" actId="20577"/>
          <ac:spMkLst>
            <pc:docMk/>
            <pc:sldMk cId="3588732988" sldId="2076138251"/>
            <ac:spMk id="44" creationId="{8C786B3C-A79B-4629-919F-D58F3499B1AA}"/>
          </ac:spMkLst>
        </pc:spChg>
        <pc:spChg chg="mod">
          <ac:chgData name="Sebastian Birk" userId="6fef93f5-c768-4dfb-8bdd-0abbc09bc9e4" providerId="ADAL" clId="{8EEFD104-2E31-459C-8AA0-7BC753309DEA}" dt="2022-06-11T05:11:40.246" v="33312" actId="20577"/>
          <ac:spMkLst>
            <pc:docMk/>
            <pc:sldMk cId="3588732988" sldId="2076138251"/>
            <ac:spMk id="47" creationId="{4B1441C8-9042-447B-9F38-E426D8F364EA}"/>
          </ac:spMkLst>
        </pc:spChg>
        <pc:spChg chg="mod">
          <ac:chgData name="Sebastian Birk" userId="6fef93f5-c768-4dfb-8bdd-0abbc09bc9e4" providerId="ADAL" clId="{8EEFD104-2E31-459C-8AA0-7BC753309DEA}" dt="2022-06-11T05:11:50.514" v="33326" actId="20577"/>
          <ac:spMkLst>
            <pc:docMk/>
            <pc:sldMk cId="3588732988" sldId="2076138251"/>
            <ac:spMk id="50" creationId="{2C653F55-AC2E-42CA-8169-B1B4B8AA1F18}"/>
          </ac:spMkLst>
        </pc:spChg>
        <pc:spChg chg="mod">
          <ac:chgData name="Sebastian Birk" userId="6fef93f5-c768-4dfb-8bdd-0abbc09bc9e4" providerId="ADAL" clId="{8EEFD104-2E31-459C-8AA0-7BC753309DEA}" dt="2022-06-11T05:12:10.745" v="33328" actId="20577"/>
          <ac:spMkLst>
            <pc:docMk/>
            <pc:sldMk cId="3588732988" sldId="2076138251"/>
            <ac:spMk id="53" creationId="{A9031267-BED6-4474-8A1B-B467E42A1AEB}"/>
          </ac:spMkLst>
        </pc:spChg>
        <pc:spChg chg="mod">
          <ac:chgData name="Sebastian Birk" userId="6fef93f5-c768-4dfb-8bdd-0abbc09bc9e4" providerId="ADAL" clId="{8EEFD104-2E31-459C-8AA0-7BC753309DEA}" dt="2022-06-11T05:12:12.793" v="33330" actId="20577"/>
          <ac:spMkLst>
            <pc:docMk/>
            <pc:sldMk cId="3588732988" sldId="2076138251"/>
            <ac:spMk id="56" creationId="{1A3315ED-64C6-482E-864E-B4114FBBD4E6}"/>
          </ac:spMkLst>
        </pc:spChg>
        <pc:grpChg chg="mod">
          <ac:chgData name="Sebastian Birk" userId="6fef93f5-c768-4dfb-8bdd-0abbc09bc9e4" providerId="ADAL" clId="{8EEFD104-2E31-459C-8AA0-7BC753309DEA}" dt="2022-06-05T17:13:17.093" v="32168" actId="1076"/>
          <ac:grpSpMkLst>
            <pc:docMk/>
            <pc:sldMk cId="3588732988" sldId="2076138251"/>
            <ac:grpSpMk id="25" creationId="{AD771501-7961-4F7D-9D1C-89CA05446088}"/>
          </ac:grpSpMkLst>
        </pc:gr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7:00:14.291" v="2107"/>
      <pc:docMkLst>
        <pc:docMk/>
      </pc:docMkLst>
      <pc:sldChg chg="addSp delSp modSp new">
        <pc:chgData name="Sowmya Prakash" userId="S::sowmya.c.prakash@avanade.com::eba35ed4-c23e-41cd-9062-384040ef55eb" providerId="AD" clId="Web-{DB8C62A3-7A1B-D2D7-AF61-868324A9F8CF}" dt="2022-03-17T16:23:28.139" v="1430" actId="1076"/>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6:23:28.139" v="1430"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3:28.186" v="1431" actId="1076"/>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6:23:28.186" v="1431" actId="1076"/>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sldChg chg="modSp new">
        <pc:chgData name="Sowmya Prakash" userId="S::sowmya.c.prakash@avanade.com::eba35ed4-c23e-41cd-9062-384040ef55eb" providerId="AD" clId="Web-{DB8C62A3-7A1B-D2D7-AF61-868324A9F8CF}" dt="2022-03-17T16:52:29.454" v="2105" actId="20577"/>
        <pc:sldMkLst>
          <pc:docMk/>
          <pc:sldMk cId="1150713332" sldId="4192"/>
        </pc:sldMkLst>
        <pc:spChg chg="mod">
          <ac:chgData name="Sowmya Prakash" userId="S::sowmya.c.prakash@avanade.com::eba35ed4-c23e-41cd-9062-384040ef55eb" providerId="AD" clId="Web-{DB8C62A3-7A1B-D2D7-AF61-868324A9F8CF}" dt="2022-03-17T16:52:29.454" v="2105" actId="20577"/>
          <ac:spMkLst>
            <pc:docMk/>
            <pc:sldMk cId="1150713332" sldId="4192"/>
            <ac:spMk id="2" creationId="{61D3BC30-1208-4F47-B6FB-84D9C2BC4764}"/>
          </ac:spMkLst>
        </pc:spChg>
        <pc:spChg chg="mod">
          <ac:chgData name="Sowmya Prakash" userId="S::sowmya.c.prakash@avanade.com::eba35ed4-c23e-41cd-9062-384040ef55eb" providerId="AD" clId="Web-{DB8C62A3-7A1B-D2D7-AF61-868324A9F8CF}" dt="2022-03-17T16:24:27.500" v="1465" actId="14100"/>
          <ac:spMkLst>
            <pc:docMk/>
            <pc:sldMk cId="1150713332" sldId="4192"/>
            <ac:spMk id="3" creationId="{CF4F34F6-815C-4E01-9A42-2E895C8EFBE8}"/>
          </ac:spMkLst>
        </pc:spChg>
      </pc:sldChg>
      <pc:sldChg chg="new del">
        <pc:chgData name="Sowmya Prakash" userId="S::sowmya.c.prakash@avanade.com::eba35ed4-c23e-41cd-9062-384040ef55eb" providerId="AD" clId="Web-{DB8C62A3-7A1B-D2D7-AF61-868324A9F8CF}" dt="2022-03-17T17:00:14.291" v="2107"/>
        <pc:sldMkLst>
          <pc:docMk/>
          <pc:sldMk cId="1330124457" sldId="4193"/>
        </pc:sldMkLst>
      </pc:sldChg>
    </pc:docChg>
  </pc:docChgLst>
  <pc:docChgLst>
    <pc:chgData name="Sowmya Prakash" userId="S::sowmya.c.prakash@avanade.com::eba35ed4-c23e-41cd-9062-384040ef55eb" providerId="AD" clId="Web-{C332251F-F4C1-42EA-AAB7-81FC9F924A28}"/>
    <pc:docChg chg="modSld">
      <pc:chgData name="Sowmya Prakash" userId="S::sowmya.c.prakash@avanade.com::eba35ed4-c23e-41cd-9062-384040ef55eb" providerId="AD" clId="Web-{C332251F-F4C1-42EA-AAB7-81FC9F924A28}" dt="2022-06-03T13:31:18.417" v="34"/>
      <pc:docMkLst>
        <pc:docMk/>
      </pc:docMkLst>
      <pc:sldChg chg="addSp modSp addAnim delAnim modAnim">
        <pc:chgData name="Sowmya Prakash" userId="S::sowmya.c.prakash@avanade.com::eba35ed4-c23e-41cd-9062-384040ef55eb" providerId="AD" clId="Web-{C332251F-F4C1-42EA-AAB7-81FC9F924A28}" dt="2022-06-03T13:31:18.417" v="34"/>
        <pc:sldMkLst>
          <pc:docMk/>
          <pc:sldMk cId="3039798316" sldId="2076138249"/>
        </pc:sldMkLst>
        <pc:spChg chg="add mod">
          <ac:chgData name="Sowmya Prakash" userId="S::sowmya.c.prakash@avanade.com::eba35ed4-c23e-41cd-9062-384040ef55eb" providerId="AD" clId="Web-{C332251F-F4C1-42EA-AAB7-81FC9F924A28}" dt="2022-06-03T13:29:16.070" v="5" actId="1076"/>
          <ac:spMkLst>
            <pc:docMk/>
            <pc:sldMk cId="3039798316" sldId="2076138249"/>
            <ac:spMk id="2" creationId="{09C7DD15-188D-856D-A61F-CD7A0216573A}"/>
          </ac:spMkLst>
        </pc:spChg>
        <pc:spChg chg="add mod">
          <ac:chgData name="Sowmya Prakash" userId="S::sowmya.c.prakash@avanade.com::eba35ed4-c23e-41cd-9062-384040ef55eb" providerId="AD" clId="Web-{C332251F-F4C1-42EA-AAB7-81FC9F924A28}" dt="2022-06-03T13:29:51.227" v="8"/>
          <ac:spMkLst>
            <pc:docMk/>
            <pc:sldMk cId="3039798316" sldId="2076138249"/>
            <ac:spMk id="10" creationId="{B4BE3F87-15C3-328C-9CF1-739A91EF3EE7}"/>
          </ac:spMkLst>
        </pc:spChg>
      </pc:sld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Sowmya Prakash" userId="S::sowmya.c.prakash@avanade.com::eba35ed4-c23e-41cd-9062-384040ef55eb" providerId="AD" clId="Web-{ADB5152E-832F-475A-AEC7-B40FAAF76962}"/>
    <pc:docChg chg="addSld modSld">
      <pc:chgData name="Sowmya Prakash" userId="S::sowmya.c.prakash@avanade.com::eba35ed4-c23e-41cd-9062-384040ef55eb" providerId="AD" clId="Web-{ADB5152E-832F-475A-AEC7-B40FAAF76962}" dt="2022-04-27T11:47:45.234" v="574" actId="20577"/>
      <pc:docMkLst>
        <pc:docMk/>
      </pc:docMkLst>
      <pc:sldChg chg="modSp new">
        <pc:chgData name="Sowmya Prakash" userId="S::sowmya.c.prakash@avanade.com::eba35ed4-c23e-41cd-9062-384040ef55eb" providerId="AD" clId="Web-{ADB5152E-832F-475A-AEC7-B40FAAF76962}" dt="2022-04-27T11:47:45.234" v="574" actId="20577"/>
        <pc:sldMkLst>
          <pc:docMk/>
          <pc:sldMk cId="4282176044" sldId="2076138218"/>
        </pc:sldMkLst>
        <pc:spChg chg="mod">
          <ac:chgData name="Sowmya Prakash" userId="S::sowmya.c.prakash@avanade.com::eba35ed4-c23e-41cd-9062-384040ef55eb" providerId="AD" clId="Web-{ADB5152E-832F-475A-AEC7-B40FAAF76962}" dt="2022-04-27T11:47:45.234" v="574" actId="20577"/>
          <ac:spMkLst>
            <pc:docMk/>
            <pc:sldMk cId="4282176044" sldId="2076138218"/>
            <ac:spMk id="2" creationId="{1072492B-D469-EAA3-869B-61393AEDFB88}"/>
          </ac:spMkLst>
        </pc:spChg>
        <pc:spChg chg="mod">
          <ac:chgData name="Sowmya Prakash" userId="S::sowmya.c.prakash@avanade.com::eba35ed4-c23e-41cd-9062-384040ef55eb" providerId="AD" clId="Web-{ADB5152E-832F-475A-AEC7-B40FAAF76962}" dt="2022-04-27T11:16:27.887" v="25" actId="20577"/>
          <ac:spMkLst>
            <pc:docMk/>
            <pc:sldMk cId="4282176044" sldId="2076138218"/>
            <ac:spMk id="3" creationId="{7AAAD5EE-B8A0-4A4A-BADC-253F73F6A9DC}"/>
          </ac:spMkLst>
        </pc:sp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24T16:40:59.780" v="620" actId="1076"/>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24T16:40:59.780" v="620" actId="1076"/>
        <pc:sldMkLst>
          <pc:docMk/>
          <pc:sldMk cId="3145703802" sldId="4187"/>
        </pc:sldMkLst>
        <pc:spChg chg="mod">
          <ac:chgData name="Sahana Krishna Murthy" userId="ebbd8081-ff17-4e68-8a67-85c3cc5ae6db" providerId="ADAL" clId="{70EF0401-892D-424A-951E-A4756F316AF2}" dt="2022-03-24T16:40:59.780" v="620" actId="1076"/>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Sowmya Prakash" userId="S::sowmya.c.prakash@avanade.com::eba35ed4-c23e-41cd-9062-384040ef55eb" providerId="AD" clId="Web-{6ABC8CB1-8332-40F8-8D9A-CF89D7BA93E6}"/>
    <pc:docChg chg="addSld modSld sldOrd">
      <pc:chgData name="Sowmya Prakash" userId="S::sowmya.c.prakash@avanade.com::eba35ed4-c23e-41cd-9062-384040ef55eb" providerId="AD" clId="Web-{6ABC8CB1-8332-40F8-8D9A-CF89D7BA93E6}" dt="2022-06-01T12:41:03.309" v="409"/>
      <pc:docMkLst>
        <pc:docMk/>
      </pc:docMkLst>
      <pc:sldChg chg="delSp modSp new">
        <pc:chgData name="Sowmya Prakash" userId="S::sowmya.c.prakash@avanade.com::eba35ed4-c23e-41cd-9062-384040ef55eb" providerId="AD" clId="Web-{6ABC8CB1-8332-40F8-8D9A-CF89D7BA93E6}" dt="2022-06-01T12:41:03.309" v="409"/>
        <pc:sldMkLst>
          <pc:docMk/>
          <pc:sldMk cId="1824703607" sldId="2076138247"/>
        </pc:sldMkLst>
        <pc:spChg chg="mod">
          <ac:chgData name="Sowmya Prakash" userId="S::sowmya.c.prakash@avanade.com::eba35ed4-c23e-41cd-9062-384040ef55eb" providerId="AD" clId="Web-{6ABC8CB1-8332-40F8-8D9A-CF89D7BA93E6}" dt="2022-06-01T12:40:57.856" v="408" actId="14100"/>
          <ac:spMkLst>
            <pc:docMk/>
            <pc:sldMk cId="1824703607" sldId="2076138247"/>
            <ac:spMk id="2" creationId="{3F9D04D7-3EDD-FBED-7CF6-DECA1FDCC19B}"/>
          </ac:spMkLst>
        </pc:spChg>
        <pc:spChg chg="del">
          <ac:chgData name="Sowmya Prakash" userId="S::sowmya.c.prakash@avanade.com::eba35ed4-c23e-41cd-9062-384040ef55eb" providerId="AD" clId="Web-{6ABC8CB1-8332-40F8-8D9A-CF89D7BA93E6}" dt="2022-06-01T12:41:03.309" v="409"/>
          <ac:spMkLst>
            <pc:docMk/>
            <pc:sldMk cId="1824703607" sldId="2076138247"/>
            <ac:spMk id="3" creationId="{6CAC9DD7-FA54-B6A1-8B31-91FB7AF33DB1}"/>
          </ac:spMkLst>
        </pc:spChg>
      </pc:sldChg>
      <pc:sldChg chg="modSp new ord">
        <pc:chgData name="Sowmya Prakash" userId="S::sowmya.c.prakash@avanade.com::eba35ed4-c23e-41cd-9062-384040ef55eb" providerId="AD" clId="Web-{6ABC8CB1-8332-40F8-8D9A-CF89D7BA93E6}" dt="2022-06-01T12:40:30.416" v="387" actId="20577"/>
        <pc:sldMkLst>
          <pc:docMk/>
          <pc:sldMk cId="2795077482" sldId="2076138248"/>
        </pc:sldMkLst>
        <pc:spChg chg="mod">
          <ac:chgData name="Sowmya Prakash" userId="S::sowmya.c.prakash@avanade.com::eba35ed4-c23e-41cd-9062-384040ef55eb" providerId="AD" clId="Web-{6ABC8CB1-8332-40F8-8D9A-CF89D7BA93E6}" dt="2022-06-01T12:40:30.416" v="387" actId="20577"/>
          <ac:spMkLst>
            <pc:docMk/>
            <pc:sldMk cId="2795077482" sldId="2076138248"/>
            <ac:spMk id="2" creationId="{8332347E-C27C-58FC-F54F-A52762F01C61}"/>
          </ac:spMkLst>
        </pc:spChg>
        <pc:spChg chg="mod">
          <ac:chgData name="Sowmya Prakash" userId="S::sowmya.c.prakash@avanade.com::eba35ed4-c23e-41cd-9062-384040ef55eb" providerId="AD" clId="Web-{6ABC8CB1-8332-40F8-8D9A-CF89D7BA93E6}" dt="2022-06-01T11:05:04.615" v="7" actId="20577"/>
          <ac:spMkLst>
            <pc:docMk/>
            <pc:sldMk cId="2795077482" sldId="2076138248"/>
            <ac:spMk id="3" creationId="{9874FBA0-82D8-8D39-2505-69CEE5E890CF}"/>
          </ac:spMkLst>
        </pc:spChg>
      </pc:sldChg>
    </pc:docChg>
  </pc:docChgLst>
  <pc:docChgLst>
    <pc:chgData name="Sowmya Prakash" userId="S::sowmya.c.prakash@avanade.com::eba35ed4-c23e-41cd-9062-384040ef55eb" providerId="AD" clId="Web-{9ACDC075-6E11-4091-B23B-431C07E562C4}"/>
    <pc:docChg chg="addSld delSld modSld">
      <pc:chgData name="Sowmya Prakash" userId="S::sowmya.c.prakash@avanade.com::eba35ed4-c23e-41cd-9062-384040ef55eb" providerId="AD" clId="Web-{9ACDC075-6E11-4091-B23B-431C07E562C4}" dt="2022-05-31T15:15:52.086" v="150"/>
      <pc:docMkLst>
        <pc:docMk/>
      </pc:docMkLst>
      <pc:sldChg chg="del">
        <pc:chgData name="Sowmya Prakash" userId="S::sowmya.c.prakash@avanade.com::eba35ed4-c23e-41cd-9062-384040ef55eb" providerId="AD" clId="Web-{9ACDC075-6E11-4091-B23B-431C07E562C4}" dt="2022-05-31T15:15:52.086" v="150"/>
        <pc:sldMkLst>
          <pc:docMk/>
          <pc:sldMk cId="2485657534" sldId="2076138244"/>
        </pc:sldMkLst>
      </pc:sldChg>
      <pc:sldChg chg="modSp new">
        <pc:chgData name="Sowmya Prakash" userId="S::sowmya.c.prakash@avanade.com::eba35ed4-c23e-41cd-9062-384040ef55eb" providerId="AD" clId="Web-{9ACDC075-6E11-4091-B23B-431C07E562C4}" dt="2022-05-31T15:15:34.976" v="149" actId="20577"/>
        <pc:sldMkLst>
          <pc:docMk/>
          <pc:sldMk cId="3595001168" sldId="2076138245"/>
        </pc:sldMkLst>
        <pc:spChg chg="mod">
          <ac:chgData name="Sowmya Prakash" userId="S::sowmya.c.prakash@avanade.com::eba35ed4-c23e-41cd-9062-384040ef55eb" providerId="AD" clId="Web-{9ACDC075-6E11-4091-B23B-431C07E562C4}" dt="2022-05-31T15:15:34.976" v="149" actId="20577"/>
          <ac:spMkLst>
            <pc:docMk/>
            <pc:sldMk cId="3595001168" sldId="2076138245"/>
            <ac:spMk id="2" creationId="{F3687D28-590D-9E4E-B258-9022E9BA15B4}"/>
          </ac:spMkLst>
        </pc:spChg>
        <pc:spChg chg="mod">
          <ac:chgData name="Sowmya Prakash" userId="S::sowmya.c.prakash@avanade.com::eba35ed4-c23e-41cd-9062-384040ef55eb" providerId="AD" clId="Web-{9ACDC075-6E11-4091-B23B-431C07E562C4}" dt="2022-05-31T14:44:48.174" v="6" actId="20577"/>
          <ac:spMkLst>
            <pc:docMk/>
            <pc:sldMk cId="3595001168" sldId="2076138245"/>
            <ac:spMk id="3" creationId="{5AB29A11-C278-C9F9-4D81-989CF5F3D02B}"/>
          </ac:spMkLst>
        </pc:spChg>
      </pc:sldChg>
      <pc:sldChg chg="modSp add replId">
        <pc:chgData name="Sowmya Prakash" userId="S::sowmya.c.prakash@avanade.com::eba35ed4-c23e-41cd-9062-384040ef55eb" providerId="AD" clId="Web-{9ACDC075-6E11-4091-B23B-431C07E562C4}" dt="2022-05-31T15:14:21.674" v="145" actId="20577"/>
        <pc:sldMkLst>
          <pc:docMk/>
          <pc:sldMk cId="3522454710" sldId="2076138246"/>
        </pc:sldMkLst>
        <pc:spChg chg="mod">
          <ac:chgData name="Sowmya Prakash" userId="S::sowmya.c.prakash@avanade.com::eba35ed4-c23e-41cd-9062-384040ef55eb" providerId="AD" clId="Web-{9ACDC075-6E11-4091-B23B-431C07E562C4}" dt="2022-05-31T15:14:21.674" v="145" actId="20577"/>
          <ac:spMkLst>
            <pc:docMk/>
            <pc:sldMk cId="3522454710" sldId="2076138246"/>
            <ac:spMk id="2" creationId="{D9D49CD5-FB4D-8E99-A7EC-6D51D759A3E1}"/>
          </ac:spMkLst>
        </pc:spChg>
      </pc:sldChg>
    </pc:docChg>
  </pc:docChgLst>
  <pc:docChgLst>
    <pc:chgData name="Sowmya Prakash" userId="S::sowmya.c.prakash@avanade.com::eba35ed4-c23e-41cd-9062-384040ef55eb" providerId="AD" clId="Web-{7E577F87-34AF-45BA-8D1D-8874AA6AF1D9}"/>
    <pc:docChg chg="addSld modSld">
      <pc:chgData name="Sowmya Prakash" userId="S::sowmya.c.prakash@avanade.com::eba35ed4-c23e-41cd-9062-384040ef55eb" providerId="AD" clId="Web-{7E577F87-34AF-45BA-8D1D-8874AA6AF1D9}" dt="2022-05-25T10:21:48.786" v="343" actId="1076"/>
      <pc:docMkLst>
        <pc:docMk/>
      </pc:docMkLst>
      <pc:sldChg chg="addSp delSp modSp new">
        <pc:chgData name="Sowmya Prakash" userId="S::sowmya.c.prakash@avanade.com::eba35ed4-c23e-41cd-9062-384040ef55eb" providerId="AD" clId="Web-{7E577F87-34AF-45BA-8D1D-8874AA6AF1D9}" dt="2022-05-25T10:21:48.786" v="343" actId="1076"/>
        <pc:sldMkLst>
          <pc:docMk/>
          <pc:sldMk cId="1599677410" sldId="2076138228"/>
        </pc:sldMkLst>
        <pc:spChg chg="del">
          <ac:chgData name="Sowmya Prakash" userId="S::sowmya.c.prakash@avanade.com::eba35ed4-c23e-41cd-9062-384040ef55eb" providerId="AD" clId="Web-{7E577F87-34AF-45BA-8D1D-8874AA6AF1D9}" dt="2022-05-25T10:00:46.214" v="43"/>
          <ac:spMkLst>
            <pc:docMk/>
            <pc:sldMk cId="1599677410" sldId="2076138228"/>
            <ac:spMk id="2" creationId="{C5AEB362-716E-3CC4-A2AC-F5A3830B2F70}"/>
          </ac:spMkLst>
        </pc:spChg>
        <pc:spChg chg="mod">
          <ac:chgData name="Sowmya Prakash" userId="S::sowmya.c.prakash@avanade.com::eba35ed4-c23e-41cd-9062-384040ef55eb" providerId="AD" clId="Web-{7E577F87-34AF-45BA-8D1D-8874AA6AF1D9}" dt="2022-05-25T10:10:09.475" v="211"/>
          <ac:spMkLst>
            <pc:docMk/>
            <pc:sldMk cId="1599677410" sldId="2076138228"/>
            <ac:spMk id="3" creationId="{C5275609-5574-9D70-F57D-5212CFC3143D}"/>
          </ac:spMkLst>
        </pc:spChg>
        <pc:spChg chg="add mod">
          <ac:chgData name="Sowmya Prakash" userId="S::sowmya.c.prakash@avanade.com::eba35ed4-c23e-41cd-9062-384040ef55eb" providerId="AD" clId="Web-{7E577F87-34AF-45BA-8D1D-8874AA6AF1D9}" dt="2022-05-25T10:10:44.898" v="226"/>
          <ac:spMkLst>
            <pc:docMk/>
            <pc:sldMk cId="1599677410" sldId="2076138228"/>
            <ac:spMk id="4" creationId="{595A2FA3-C98E-D37A-3D8D-73652983337C}"/>
          </ac:spMkLst>
        </pc:spChg>
        <pc:spChg chg="add mod">
          <ac:chgData name="Sowmya Prakash" userId="S::sowmya.c.prakash@avanade.com::eba35ed4-c23e-41cd-9062-384040ef55eb" providerId="AD" clId="Web-{7E577F87-34AF-45BA-8D1D-8874AA6AF1D9}" dt="2022-05-25T10:10:44.913" v="227"/>
          <ac:spMkLst>
            <pc:docMk/>
            <pc:sldMk cId="1599677410" sldId="2076138228"/>
            <ac:spMk id="5" creationId="{7E1E264E-5057-035A-3730-137674F7D18B}"/>
          </ac:spMkLst>
        </pc:spChg>
        <pc:spChg chg="add mod">
          <ac:chgData name="Sowmya Prakash" userId="S::sowmya.c.prakash@avanade.com::eba35ed4-c23e-41cd-9062-384040ef55eb" providerId="AD" clId="Web-{7E577F87-34AF-45BA-8D1D-8874AA6AF1D9}" dt="2022-05-25T10:10:44.913" v="228"/>
          <ac:spMkLst>
            <pc:docMk/>
            <pc:sldMk cId="1599677410" sldId="2076138228"/>
            <ac:spMk id="6" creationId="{82249EEA-3CC6-AB75-AD27-1E2D877C41B8}"/>
          </ac:spMkLst>
        </pc:spChg>
        <pc:spChg chg="add mod">
          <ac:chgData name="Sowmya Prakash" userId="S::sowmya.c.prakash@avanade.com::eba35ed4-c23e-41cd-9062-384040ef55eb" providerId="AD" clId="Web-{7E577F87-34AF-45BA-8D1D-8874AA6AF1D9}" dt="2022-05-25T10:10:44.929" v="229"/>
          <ac:spMkLst>
            <pc:docMk/>
            <pc:sldMk cId="1599677410" sldId="2076138228"/>
            <ac:spMk id="7" creationId="{3F43FE0B-2CB7-4C88-B1C1-8F38BEF182DD}"/>
          </ac:spMkLst>
        </pc:spChg>
        <pc:spChg chg="add mod">
          <ac:chgData name="Sowmya Prakash" userId="S::sowmya.c.prakash@avanade.com::eba35ed4-c23e-41cd-9062-384040ef55eb" providerId="AD" clId="Web-{7E577F87-34AF-45BA-8D1D-8874AA6AF1D9}" dt="2022-05-25T10:19:28.267" v="326" actId="1076"/>
          <ac:spMkLst>
            <pc:docMk/>
            <pc:sldMk cId="1599677410" sldId="2076138228"/>
            <ac:spMk id="8" creationId="{8A2BAEE4-5C06-53F4-A991-A191D08736B4}"/>
          </ac:spMkLst>
        </pc:spChg>
        <pc:spChg chg="add del mod">
          <ac:chgData name="Sowmya Prakash" userId="S::sowmya.c.prakash@avanade.com::eba35ed4-c23e-41cd-9062-384040ef55eb" providerId="AD" clId="Web-{7E577F87-34AF-45BA-8D1D-8874AA6AF1D9}" dt="2022-05-25T10:03:31.920" v="81"/>
          <ac:spMkLst>
            <pc:docMk/>
            <pc:sldMk cId="1599677410" sldId="2076138228"/>
            <ac:spMk id="9" creationId="{6AFFBD9E-4E09-3559-6512-3AF861316E30}"/>
          </ac:spMkLst>
        </pc:spChg>
        <pc:spChg chg="add del mod">
          <ac:chgData name="Sowmya Prakash" userId="S::sowmya.c.prakash@avanade.com::eba35ed4-c23e-41cd-9062-384040ef55eb" providerId="AD" clId="Web-{7E577F87-34AF-45BA-8D1D-8874AA6AF1D9}" dt="2022-05-25T10:03:29.717" v="80"/>
          <ac:spMkLst>
            <pc:docMk/>
            <pc:sldMk cId="1599677410" sldId="2076138228"/>
            <ac:spMk id="10" creationId="{89C03C45-7AE8-C3EE-D9DB-359BAB3567C4}"/>
          </ac:spMkLst>
        </pc:spChg>
        <pc:spChg chg="add mod">
          <ac:chgData name="Sowmya Prakash" userId="S::sowmya.c.prakash@avanade.com::eba35ed4-c23e-41cd-9062-384040ef55eb" providerId="AD" clId="Web-{7E577F87-34AF-45BA-8D1D-8874AA6AF1D9}" dt="2022-05-25T10:12:38.259" v="262" actId="20577"/>
          <ac:spMkLst>
            <pc:docMk/>
            <pc:sldMk cId="1599677410" sldId="2076138228"/>
            <ac:spMk id="15" creationId="{4A9BCBC9-FAAF-F08A-35FF-0747646E8182}"/>
          </ac:spMkLst>
        </pc:spChg>
        <pc:spChg chg="add mod">
          <ac:chgData name="Sowmya Prakash" userId="S::sowmya.c.prakash@avanade.com::eba35ed4-c23e-41cd-9062-384040ef55eb" providerId="AD" clId="Web-{7E577F87-34AF-45BA-8D1D-8874AA6AF1D9}" dt="2022-05-25T10:12:41.369" v="263" actId="20577"/>
          <ac:spMkLst>
            <pc:docMk/>
            <pc:sldMk cId="1599677410" sldId="2076138228"/>
            <ac:spMk id="16" creationId="{0621A2F8-83E8-9596-A0D4-F39A67B9C9FF}"/>
          </ac:spMkLst>
        </pc:spChg>
        <pc:spChg chg="add mod">
          <ac:chgData name="Sowmya Prakash" userId="S::sowmya.c.prakash@avanade.com::eba35ed4-c23e-41cd-9062-384040ef55eb" providerId="AD" clId="Web-{7E577F87-34AF-45BA-8D1D-8874AA6AF1D9}" dt="2022-05-25T10:19:33.486" v="327" actId="1076"/>
          <ac:spMkLst>
            <pc:docMk/>
            <pc:sldMk cId="1599677410" sldId="2076138228"/>
            <ac:spMk id="17" creationId="{ECD3B46F-224A-D100-1802-58CEF9D82284}"/>
          </ac:spMkLst>
        </pc:spChg>
        <pc:spChg chg="add del mod">
          <ac:chgData name="Sowmya Prakash" userId="S::sowmya.c.prakash@avanade.com::eba35ed4-c23e-41cd-9062-384040ef55eb" providerId="AD" clId="Web-{7E577F87-34AF-45BA-8D1D-8874AA6AF1D9}" dt="2022-05-25T10:12:35.353" v="261" actId="14100"/>
          <ac:spMkLst>
            <pc:docMk/>
            <pc:sldMk cId="1599677410" sldId="2076138228"/>
            <ac:spMk id="18" creationId="{6DD52F2D-F7B4-0483-0357-BDD3622D6627}"/>
          </ac:spMkLst>
        </pc:spChg>
        <pc:spChg chg="add del mod">
          <ac:chgData name="Sowmya Prakash" userId="S::sowmya.c.prakash@avanade.com::eba35ed4-c23e-41cd-9062-384040ef55eb" providerId="AD" clId="Web-{7E577F87-34AF-45BA-8D1D-8874AA6AF1D9}" dt="2022-05-25T10:10:50.507" v="235"/>
          <ac:spMkLst>
            <pc:docMk/>
            <pc:sldMk cId="1599677410" sldId="2076138228"/>
            <ac:spMk id="19" creationId="{984C6513-15FC-2254-17D2-C6C76A3E9BF1}"/>
          </ac:spMkLst>
        </pc:spChg>
        <pc:spChg chg="add mod">
          <ac:chgData name="Sowmya Prakash" userId="S::sowmya.c.prakash@avanade.com::eba35ed4-c23e-41cd-9062-384040ef55eb" providerId="AD" clId="Web-{7E577F87-34AF-45BA-8D1D-8874AA6AF1D9}" dt="2022-05-25T10:12:29.993" v="258" actId="20577"/>
          <ac:spMkLst>
            <pc:docMk/>
            <pc:sldMk cId="1599677410" sldId="2076138228"/>
            <ac:spMk id="20" creationId="{A361112B-B682-68C5-9682-15FCE33B59BA}"/>
          </ac:spMkLst>
        </pc:spChg>
        <pc:spChg chg="add mod">
          <ac:chgData name="Sowmya Prakash" userId="S::sowmya.c.prakash@avanade.com::eba35ed4-c23e-41cd-9062-384040ef55eb" providerId="AD" clId="Web-{7E577F87-34AF-45BA-8D1D-8874AA6AF1D9}" dt="2022-05-25T10:13:40.651" v="276"/>
          <ac:spMkLst>
            <pc:docMk/>
            <pc:sldMk cId="1599677410" sldId="2076138228"/>
            <ac:spMk id="22" creationId="{4EA021A0-AA7F-6731-5F11-3233D381D149}"/>
          </ac:spMkLst>
        </pc:spChg>
        <pc:spChg chg="add mod">
          <ac:chgData name="Sowmya Prakash" userId="S::sowmya.c.prakash@avanade.com::eba35ed4-c23e-41cd-9062-384040ef55eb" providerId="AD" clId="Web-{7E577F87-34AF-45BA-8D1D-8874AA6AF1D9}" dt="2022-05-25T10:20:54.519" v="339" actId="20577"/>
          <ac:spMkLst>
            <pc:docMk/>
            <pc:sldMk cId="1599677410" sldId="2076138228"/>
            <ac:spMk id="28" creationId="{93678D9F-0215-9FC7-EE37-89106FBE8BA3}"/>
          </ac:spMkLst>
        </pc:spChg>
        <pc:spChg chg="add mod">
          <ac:chgData name="Sowmya Prakash" userId="S::sowmya.c.prakash@avanade.com::eba35ed4-c23e-41cd-9062-384040ef55eb" providerId="AD" clId="Web-{7E577F87-34AF-45BA-8D1D-8874AA6AF1D9}" dt="2022-05-25T10:21:48.786" v="343" actId="1076"/>
          <ac:spMkLst>
            <pc:docMk/>
            <pc:sldMk cId="1599677410" sldId="2076138228"/>
            <ac:spMk id="29" creationId="{FD7441A6-A204-6D54-8DB1-78ACD1BC21EE}"/>
          </ac:spMkLst>
        </pc:spChg>
        <pc:cxnChg chg="add mod">
          <ac:chgData name="Sowmya Prakash" userId="S::sowmya.c.prakash@avanade.com::eba35ed4-c23e-41cd-9062-384040ef55eb" providerId="AD" clId="Web-{7E577F87-34AF-45BA-8D1D-8874AA6AF1D9}" dt="2022-05-25T10:10:44.944" v="231"/>
          <ac:cxnSpMkLst>
            <pc:docMk/>
            <pc:sldMk cId="1599677410" sldId="2076138228"/>
            <ac:cxnSpMk id="11" creationId="{5D2C1B96-4F7E-A2BC-AE04-989C1D99A09D}"/>
          </ac:cxnSpMkLst>
        </pc:cxnChg>
        <pc:cxnChg chg="add mod">
          <ac:chgData name="Sowmya Prakash" userId="S::sowmya.c.prakash@avanade.com::eba35ed4-c23e-41cd-9062-384040ef55eb" providerId="AD" clId="Web-{7E577F87-34AF-45BA-8D1D-8874AA6AF1D9}" dt="2022-05-25T10:10:44.944" v="232"/>
          <ac:cxnSpMkLst>
            <pc:docMk/>
            <pc:sldMk cId="1599677410" sldId="2076138228"/>
            <ac:cxnSpMk id="12" creationId="{F7ADBD40-E306-5D5D-ABEF-D57DB9EB9A8F}"/>
          </ac:cxnSpMkLst>
        </pc:cxnChg>
        <pc:cxnChg chg="add mod">
          <ac:chgData name="Sowmya Prakash" userId="S::sowmya.c.prakash@avanade.com::eba35ed4-c23e-41cd-9062-384040ef55eb" providerId="AD" clId="Web-{7E577F87-34AF-45BA-8D1D-8874AA6AF1D9}" dt="2022-05-25T10:12:03.180" v="257" actId="1076"/>
          <ac:cxnSpMkLst>
            <pc:docMk/>
            <pc:sldMk cId="1599677410" sldId="2076138228"/>
            <ac:cxnSpMk id="13" creationId="{F8C59D3D-D181-604A-86C0-7022F4DBD071}"/>
          </ac:cxnSpMkLst>
        </pc:cxnChg>
        <pc:cxnChg chg="add del mod">
          <ac:chgData name="Sowmya Prakash" userId="S::sowmya.c.prakash@avanade.com::eba35ed4-c23e-41cd-9062-384040ef55eb" providerId="AD" clId="Web-{7E577F87-34AF-45BA-8D1D-8874AA6AF1D9}" dt="2022-05-25T10:11:51.914" v="253"/>
          <ac:cxnSpMkLst>
            <pc:docMk/>
            <pc:sldMk cId="1599677410" sldId="2076138228"/>
            <ac:cxnSpMk id="14" creationId="{8E25871B-FAEF-1546-AA69-10998C638C66}"/>
          </ac:cxnSpMkLst>
        </pc:cxnChg>
        <pc:cxnChg chg="add mod">
          <ac:chgData name="Sowmya Prakash" userId="S::sowmya.c.prakash@avanade.com::eba35ed4-c23e-41cd-9062-384040ef55eb" providerId="AD" clId="Web-{7E577F87-34AF-45BA-8D1D-8874AA6AF1D9}" dt="2022-05-25T10:11:56.555" v="256" actId="14100"/>
          <ac:cxnSpMkLst>
            <pc:docMk/>
            <pc:sldMk cId="1599677410" sldId="2076138228"/>
            <ac:cxnSpMk id="21" creationId="{9C4D4CE4-C098-9E4B-3DBF-89813B7C5477}"/>
          </ac:cxnSpMkLst>
        </pc:cxnChg>
        <pc:cxnChg chg="add mod">
          <ac:chgData name="Sowmya Prakash" userId="S::sowmya.c.prakash@avanade.com::eba35ed4-c23e-41cd-9062-384040ef55eb" providerId="AD" clId="Web-{7E577F87-34AF-45BA-8D1D-8874AA6AF1D9}" dt="2022-05-25T10:20:03.690" v="331"/>
          <ac:cxnSpMkLst>
            <pc:docMk/>
            <pc:sldMk cId="1599677410" sldId="2076138228"/>
            <ac:cxnSpMk id="23" creationId="{9C4B1CFA-4D59-185B-0BE9-06BFD87FCB98}"/>
          </ac:cxnSpMkLst>
        </pc:cxnChg>
        <pc:cxnChg chg="add mod">
          <ac:chgData name="Sowmya Prakash" userId="S::sowmya.c.prakash@avanade.com::eba35ed4-c23e-41cd-9062-384040ef55eb" providerId="AD" clId="Web-{7E577F87-34AF-45BA-8D1D-8874AA6AF1D9}" dt="2022-05-25T10:20:02.955" v="328"/>
          <ac:cxnSpMkLst>
            <pc:docMk/>
            <pc:sldMk cId="1599677410" sldId="2076138228"/>
            <ac:cxnSpMk id="24" creationId="{9FE53A9F-A4E3-066E-7FC3-153311DF43CF}"/>
          </ac:cxnSpMkLst>
        </pc:cxnChg>
        <pc:cxnChg chg="add del mod">
          <ac:chgData name="Sowmya Prakash" userId="S::sowmya.c.prakash@avanade.com::eba35ed4-c23e-41cd-9062-384040ef55eb" providerId="AD" clId="Web-{7E577F87-34AF-45BA-8D1D-8874AA6AF1D9}" dt="2022-05-25T10:18:32.063" v="318"/>
          <ac:cxnSpMkLst>
            <pc:docMk/>
            <pc:sldMk cId="1599677410" sldId="2076138228"/>
            <ac:cxnSpMk id="25" creationId="{759B5967-3988-BA48-3761-D162AE199864}"/>
          </ac:cxnSpMkLst>
        </pc:cxnChg>
        <pc:cxnChg chg="add mod">
          <ac:chgData name="Sowmya Prakash" userId="S::sowmya.c.prakash@avanade.com::eba35ed4-c23e-41cd-9062-384040ef55eb" providerId="AD" clId="Web-{7E577F87-34AF-45BA-8D1D-8874AA6AF1D9}" dt="2022-05-25T10:20:29.643" v="332" actId="14100"/>
          <ac:cxnSpMkLst>
            <pc:docMk/>
            <pc:sldMk cId="1599677410" sldId="2076138228"/>
            <ac:cxnSpMk id="26" creationId="{161389AA-F623-BBDB-32A0-5630768327AE}"/>
          </ac:cxnSpMkLst>
        </pc:cxnChg>
        <pc:cxnChg chg="add del mod">
          <ac:chgData name="Sowmya Prakash" userId="S::sowmya.c.prakash@avanade.com::eba35ed4-c23e-41cd-9062-384040ef55eb" providerId="AD" clId="Web-{7E577F87-34AF-45BA-8D1D-8874AA6AF1D9}" dt="2022-05-25T10:20:39.487" v="334"/>
          <ac:cxnSpMkLst>
            <pc:docMk/>
            <pc:sldMk cId="1599677410" sldId="2076138228"/>
            <ac:cxnSpMk id="27" creationId="{5924D280-06C6-541E-4C2E-E8B0D2CA63BC}"/>
          </ac:cxnSpMkLst>
        </pc:cxnChg>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owmya Prakash" userId="S::sowmya.c.prakash@avanade.com::eba35ed4-c23e-41cd-9062-384040ef55eb" providerId="AD" clId="Web-{2EAB3B1F-F425-4297-8B47-7467FADB22B6}"/>
    <pc:docChg chg="modSld">
      <pc:chgData name="Sowmya Prakash" userId="S::sowmya.c.prakash@avanade.com::eba35ed4-c23e-41cd-9062-384040ef55eb" providerId="AD" clId="Web-{2EAB3B1F-F425-4297-8B47-7467FADB22B6}" dt="2022-06-09T08:57:13.342" v="2" actId="14100"/>
      <pc:docMkLst>
        <pc:docMk/>
      </pc:docMkLst>
      <pc:sldChg chg="modSp">
        <pc:chgData name="Sowmya Prakash" userId="S::sowmya.c.prakash@avanade.com::eba35ed4-c23e-41cd-9062-384040ef55eb" providerId="AD" clId="Web-{2EAB3B1F-F425-4297-8B47-7467FADB22B6}" dt="2022-06-09T08:57:13.342" v="2" actId="14100"/>
        <pc:sldMkLst>
          <pc:docMk/>
          <pc:sldMk cId="1599677410" sldId="2076138228"/>
        </pc:sldMkLst>
        <pc:cxnChg chg="mod">
          <ac:chgData name="Sowmya Prakash" userId="S::sowmya.c.prakash@avanade.com::eba35ed4-c23e-41cd-9062-384040ef55eb" providerId="AD" clId="Web-{2EAB3B1F-F425-4297-8B47-7467FADB22B6}" dt="2022-06-09T08:57:13.342" v="2" actId="14100"/>
          <ac:cxnSpMkLst>
            <pc:docMk/>
            <pc:sldMk cId="1599677410" sldId="2076138228"/>
            <ac:cxnSpMk id="21" creationId="{9C4D4CE4-C098-9E4B-3DBF-89813B7C5477}"/>
          </ac:cxnSpMkLst>
        </pc:cxnChg>
        <pc:cxnChg chg="mod">
          <ac:chgData name="Sowmya Prakash" userId="S::sowmya.c.prakash@avanade.com::eba35ed4-c23e-41cd-9062-384040ef55eb" providerId="AD" clId="Web-{2EAB3B1F-F425-4297-8B47-7467FADB22B6}" dt="2022-06-09T08:56:58.061" v="0" actId="14100"/>
          <ac:cxnSpMkLst>
            <pc:docMk/>
            <pc:sldMk cId="1599677410" sldId="2076138228"/>
            <ac:cxnSpMk id="26" creationId="{161389AA-F623-BBDB-32A0-5630768327AE}"/>
          </ac:cxnSpMkLst>
        </pc:cxnChg>
      </pc:sldChg>
    </pc:docChg>
  </pc:docChgLst>
  <pc:docChgLst>
    <pc:chgData name="Sowmya Prakash" userId="S::sowmya.c.prakash@avanade.com::eba35ed4-c23e-41cd-9062-384040ef55eb" providerId="AD" clId="Web-{81E07E60-BEDE-4563-BE9C-956ECEEE954C}"/>
    <pc:docChg chg="addSld modSld">
      <pc:chgData name="Sowmya Prakash" userId="S::sowmya.c.prakash@avanade.com::eba35ed4-c23e-41cd-9062-384040ef55eb" providerId="AD" clId="Web-{81E07E60-BEDE-4563-BE9C-956ECEEE954C}" dt="2022-04-21T09:01:20.246" v="74" actId="20577"/>
      <pc:docMkLst>
        <pc:docMk/>
      </pc:docMkLst>
      <pc:sldChg chg="modSp new">
        <pc:chgData name="Sowmya Prakash" userId="S::sowmya.c.prakash@avanade.com::eba35ed4-c23e-41cd-9062-384040ef55eb" providerId="AD" clId="Web-{81E07E60-BEDE-4563-BE9C-956ECEEE954C}" dt="2022-04-21T08:57:29.912" v="15" actId="20577"/>
        <pc:sldMkLst>
          <pc:docMk/>
          <pc:sldMk cId="3593151807" sldId="2076138211"/>
        </pc:sldMkLst>
        <pc:spChg chg="mod">
          <ac:chgData name="Sowmya Prakash" userId="S::sowmya.c.prakash@avanade.com::eba35ed4-c23e-41cd-9062-384040ef55eb" providerId="AD" clId="Web-{81E07E60-BEDE-4563-BE9C-956ECEEE954C}" dt="2022-04-21T08:57:29.912" v="15" actId="20577"/>
          <ac:spMkLst>
            <pc:docMk/>
            <pc:sldMk cId="3593151807" sldId="2076138211"/>
            <ac:spMk id="3" creationId="{5C1A7492-AA18-C54C-667A-CDEBC439273A}"/>
          </ac:spMkLst>
        </pc:spChg>
      </pc:sldChg>
      <pc:sldChg chg="modSp new">
        <pc:chgData name="Sowmya Prakash" userId="S::sowmya.c.prakash@avanade.com::eba35ed4-c23e-41cd-9062-384040ef55eb" providerId="AD" clId="Web-{81E07E60-BEDE-4563-BE9C-956ECEEE954C}" dt="2022-04-21T08:59:24.743" v="36" actId="20577"/>
        <pc:sldMkLst>
          <pc:docMk/>
          <pc:sldMk cId="1866850123" sldId="2076138212"/>
        </pc:sldMkLst>
        <pc:spChg chg="mod">
          <ac:chgData name="Sowmya Prakash" userId="S::sowmya.c.prakash@avanade.com::eba35ed4-c23e-41cd-9062-384040ef55eb" providerId="AD" clId="Web-{81E07E60-BEDE-4563-BE9C-956ECEEE954C}" dt="2022-04-21T08:59:24.743" v="36" actId="20577"/>
          <ac:spMkLst>
            <pc:docMk/>
            <pc:sldMk cId="1866850123" sldId="2076138212"/>
            <ac:spMk id="3" creationId="{51F8E66E-24DB-D296-92A5-287DB7440A8C}"/>
          </ac:spMkLst>
        </pc:spChg>
      </pc:sldChg>
      <pc:sldChg chg="modSp new">
        <pc:chgData name="Sowmya Prakash" userId="S::sowmya.c.prakash@avanade.com::eba35ed4-c23e-41cd-9062-384040ef55eb" providerId="AD" clId="Web-{81E07E60-BEDE-4563-BE9C-956ECEEE954C}" dt="2022-04-21T08:59:54.213" v="58" actId="20577"/>
        <pc:sldMkLst>
          <pc:docMk/>
          <pc:sldMk cId="2365999172" sldId="2076138213"/>
        </pc:sldMkLst>
        <pc:spChg chg="mod">
          <ac:chgData name="Sowmya Prakash" userId="S::sowmya.c.prakash@avanade.com::eba35ed4-c23e-41cd-9062-384040ef55eb" providerId="AD" clId="Web-{81E07E60-BEDE-4563-BE9C-956ECEEE954C}" dt="2022-04-21T08:59:54.213" v="58" actId="20577"/>
          <ac:spMkLst>
            <pc:docMk/>
            <pc:sldMk cId="2365999172" sldId="2076138213"/>
            <ac:spMk id="3" creationId="{83DFE64E-1159-72C2-B59D-FB02FE0BC3DF}"/>
          </ac:spMkLst>
        </pc:spChg>
      </pc:sldChg>
      <pc:sldChg chg="modSp new">
        <pc:chgData name="Sowmya Prakash" userId="S::sowmya.c.prakash@avanade.com::eba35ed4-c23e-41cd-9062-384040ef55eb" providerId="AD" clId="Web-{81E07E60-BEDE-4563-BE9C-956ECEEE954C}" dt="2022-04-21T09:01:20.246" v="74" actId="20577"/>
        <pc:sldMkLst>
          <pc:docMk/>
          <pc:sldMk cId="976203450" sldId="2076138214"/>
        </pc:sldMkLst>
        <pc:spChg chg="mod">
          <ac:chgData name="Sowmya Prakash" userId="S::sowmya.c.prakash@avanade.com::eba35ed4-c23e-41cd-9062-384040ef55eb" providerId="AD" clId="Web-{81E07E60-BEDE-4563-BE9C-956ECEEE954C}" dt="2022-04-21T09:01:20.246" v="74" actId="20577"/>
          <ac:spMkLst>
            <pc:docMk/>
            <pc:sldMk cId="976203450" sldId="2076138214"/>
            <ac:spMk id="3" creationId="{2EDC3111-8A1F-439B-F926-FD519FD914DE}"/>
          </ac:spMkLst>
        </pc:spChg>
      </pc:sldChg>
    </pc:docChg>
  </pc:docChgLst>
  <pc:docChgLst>
    <pc:chgData name="Yi-Ting Hung" userId="9dd5c990-abac-41d4-8ddf-f801e41b4aa1" providerId="ADAL" clId="{661458ED-F4F7-43D7-B2A8-7FFACDF7FE3A}"/>
    <pc:docChg chg="undo redo custSel addSld delSld modSld sldOrd">
      <pc:chgData name="Yi-Ting Hung" userId="9dd5c990-abac-41d4-8ddf-f801e41b4aa1" providerId="ADAL" clId="{661458ED-F4F7-43D7-B2A8-7FFACDF7FE3A}" dt="2022-05-16T11:34:55.633" v="346" actId="6549"/>
      <pc:docMkLst>
        <pc:docMk/>
      </pc:docMkLst>
      <pc:sldChg chg="modSp mod delCm">
        <pc:chgData name="Yi-Ting Hung" userId="9dd5c990-abac-41d4-8ddf-f801e41b4aa1" providerId="ADAL" clId="{661458ED-F4F7-43D7-B2A8-7FFACDF7FE3A}" dt="2022-05-13T07:56:59.545" v="333" actId="1037"/>
        <pc:sldMkLst>
          <pc:docMk/>
          <pc:sldMk cId="3002607750" sldId="4123"/>
        </pc:sldMkLst>
        <pc:picChg chg="mod">
          <ac:chgData name="Yi-Ting Hung" userId="9dd5c990-abac-41d4-8ddf-f801e41b4aa1" providerId="ADAL" clId="{661458ED-F4F7-43D7-B2A8-7FFACDF7FE3A}" dt="2022-05-13T07:56:59.545" v="333" actId="1037"/>
          <ac:picMkLst>
            <pc:docMk/>
            <pc:sldMk cId="3002607750" sldId="4123"/>
            <ac:picMk id="4" creationId="{2CEF1E61-4279-4F25-B650-A8198BD48BF3}"/>
          </ac:picMkLst>
        </pc:picChg>
      </pc:sldChg>
      <pc:sldChg chg="modSp mod">
        <pc:chgData name="Yi-Ting Hung" userId="9dd5c990-abac-41d4-8ddf-f801e41b4aa1" providerId="ADAL" clId="{661458ED-F4F7-43D7-B2A8-7FFACDF7FE3A}" dt="2022-05-13T08:08:38.838" v="345" actId="15"/>
        <pc:sldMkLst>
          <pc:docMk/>
          <pc:sldMk cId="80863721" sldId="4148"/>
        </pc:sldMkLst>
        <pc:spChg chg="mod">
          <ac:chgData name="Yi-Ting Hung" userId="9dd5c990-abac-41d4-8ddf-f801e41b4aa1" providerId="ADAL" clId="{661458ED-F4F7-43D7-B2A8-7FFACDF7FE3A}" dt="2022-05-13T08:08:38.838" v="345" actId="15"/>
          <ac:spMkLst>
            <pc:docMk/>
            <pc:sldMk cId="80863721" sldId="4148"/>
            <ac:spMk id="2" creationId="{63B36622-B6AF-AB4E-B546-278251C064AD}"/>
          </ac:spMkLst>
        </pc:spChg>
      </pc:sldChg>
      <pc:sldChg chg="modSp mod">
        <pc:chgData name="Yi-Ting Hung" userId="9dd5c990-abac-41d4-8ddf-f801e41b4aa1" providerId="ADAL" clId="{661458ED-F4F7-43D7-B2A8-7FFACDF7FE3A}" dt="2022-05-13T07:56:20.609" v="319" actId="20577"/>
        <pc:sldMkLst>
          <pc:docMk/>
          <pc:sldMk cId="672465817" sldId="4174"/>
        </pc:sldMkLst>
        <pc:spChg chg="mod">
          <ac:chgData name="Yi-Ting Hung" userId="9dd5c990-abac-41d4-8ddf-f801e41b4aa1" providerId="ADAL" clId="{661458ED-F4F7-43D7-B2A8-7FFACDF7FE3A}" dt="2022-05-13T07:56:20.609" v="319" actId="20577"/>
          <ac:spMkLst>
            <pc:docMk/>
            <pc:sldMk cId="672465817" sldId="4174"/>
            <ac:spMk id="2" creationId="{63B36622-B6AF-AB4E-B546-278251C064AD}"/>
          </ac:spMkLst>
        </pc:spChg>
      </pc:sldChg>
      <pc:sldChg chg="modSp mod">
        <pc:chgData name="Yi-Ting Hung" userId="9dd5c990-abac-41d4-8ddf-f801e41b4aa1" providerId="ADAL" clId="{661458ED-F4F7-43D7-B2A8-7FFACDF7FE3A}" dt="2022-03-17T17:18:04.652" v="93" actId="20577"/>
        <pc:sldMkLst>
          <pc:docMk/>
          <pc:sldMk cId="1830054522" sldId="4177"/>
        </pc:sldMkLst>
        <pc:spChg chg="mod">
          <ac:chgData name="Yi-Ting Hung" userId="9dd5c990-abac-41d4-8ddf-f801e41b4aa1" providerId="ADAL" clId="{661458ED-F4F7-43D7-B2A8-7FFACDF7FE3A}" dt="2022-03-17T17:01:33.374" v="0" actId="6549"/>
          <ac:spMkLst>
            <pc:docMk/>
            <pc:sldMk cId="1830054522" sldId="4177"/>
            <ac:spMk id="2" creationId="{63B36622-B6AF-AB4E-B546-278251C064AD}"/>
          </ac:spMkLst>
        </pc:spChg>
        <pc:spChg chg="mod">
          <ac:chgData name="Yi-Ting Hung" userId="9dd5c990-abac-41d4-8ddf-f801e41b4aa1" providerId="ADAL" clId="{661458ED-F4F7-43D7-B2A8-7FFACDF7FE3A}" dt="2022-03-17T17:18:04.652" v="93" actId="20577"/>
          <ac:spMkLst>
            <pc:docMk/>
            <pc:sldMk cId="1830054522" sldId="4177"/>
            <ac:spMk id="3" creationId="{6578AF98-DD32-4443-AFE5-519E84075324}"/>
          </ac:spMkLst>
        </pc:spChg>
      </pc:sldChg>
      <pc:sldChg chg="modSp mod">
        <pc:chgData name="Yi-Ting Hung" userId="9dd5c990-abac-41d4-8ddf-f801e41b4aa1" providerId="ADAL" clId="{661458ED-F4F7-43D7-B2A8-7FFACDF7FE3A}" dt="2022-03-17T17:13:56.503" v="63" actId="20577"/>
        <pc:sldMkLst>
          <pc:docMk/>
          <pc:sldMk cId="2444438651" sldId="4178"/>
        </pc:sldMkLst>
        <pc:spChg chg="mod">
          <ac:chgData name="Yi-Ting Hung" userId="9dd5c990-abac-41d4-8ddf-f801e41b4aa1" providerId="ADAL" clId="{661458ED-F4F7-43D7-B2A8-7FFACDF7FE3A}" dt="2022-03-17T17:01:35.780" v="1" actId="6549"/>
          <ac:spMkLst>
            <pc:docMk/>
            <pc:sldMk cId="2444438651" sldId="4178"/>
            <ac:spMk id="2" creationId="{63B36622-B6AF-AB4E-B546-278251C064AD}"/>
          </ac:spMkLst>
        </pc:spChg>
        <pc:spChg chg="mod">
          <ac:chgData name="Yi-Ting Hung" userId="9dd5c990-abac-41d4-8ddf-f801e41b4aa1" providerId="ADAL" clId="{661458ED-F4F7-43D7-B2A8-7FFACDF7FE3A}" dt="2022-03-17T17:13:56.503" v="63" actId="20577"/>
          <ac:spMkLst>
            <pc:docMk/>
            <pc:sldMk cId="2444438651" sldId="4178"/>
            <ac:spMk id="3" creationId="{6578AF98-DD32-4443-AFE5-519E84075324}"/>
          </ac:spMkLst>
        </pc:spChg>
      </pc:sldChg>
      <pc:sldChg chg="modSp mod">
        <pc:chgData name="Yi-Ting Hung" userId="9dd5c990-abac-41d4-8ddf-f801e41b4aa1" providerId="ADAL" clId="{661458ED-F4F7-43D7-B2A8-7FFACDF7FE3A}" dt="2022-03-17T17:15:47.136" v="74" actId="20577"/>
        <pc:sldMkLst>
          <pc:docMk/>
          <pc:sldMk cId="1128655608" sldId="4179"/>
        </pc:sldMkLst>
        <pc:spChg chg="mod">
          <ac:chgData name="Yi-Ting Hung" userId="9dd5c990-abac-41d4-8ddf-f801e41b4aa1" providerId="ADAL" clId="{661458ED-F4F7-43D7-B2A8-7FFACDF7FE3A}" dt="2022-03-17T17:01:38.204" v="2" actId="6549"/>
          <ac:spMkLst>
            <pc:docMk/>
            <pc:sldMk cId="1128655608" sldId="4179"/>
            <ac:spMk id="2" creationId="{63B36622-B6AF-AB4E-B546-278251C064AD}"/>
          </ac:spMkLst>
        </pc:spChg>
        <pc:spChg chg="mod">
          <ac:chgData name="Yi-Ting Hung" userId="9dd5c990-abac-41d4-8ddf-f801e41b4aa1" providerId="ADAL" clId="{661458ED-F4F7-43D7-B2A8-7FFACDF7FE3A}" dt="2022-03-17T17:15:47.136" v="74" actId="20577"/>
          <ac:spMkLst>
            <pc:docMk/>
            <pc:sldMk cId="1128655608" sldId="4179"/>
            <ac:spMk id="3" creationId="{6578AF98-DD32-4443-AFE5-519E84075324}"/>
          </ac:spMkLst>
        </pc:spChg>
      </pc:sldChg>
      <pc:sldChg chg="addSp delSp modSp mod">
        <pc:chgData name="Yi-Ting Hung" userId="9dd5c990-abac-41d4-8ddf-f801e41b4aa1" providerId="ADAL" clId="{661458ED-F4F7-43D7-B2A8-7FFACDF7FE3A}" dt="2022-03-17T17:10:33.959" v="39" actId="20577"/>
        <pc:sldMkLst>
          <pc:docMk/>
          <pc:sldMk cId="1654117882" sldId="4180"/>
        </pc:sldMkLst>
        <pc:spChg chg="mod">
          <ac:chgData name="Yi-Ting Hung" userId="9dd5c990-abac-41d4-8ddf-f801e41b4aa1" providerId="ADAL" clId="{661458ED-F4F7-43D7-B2A8-7FFACDF7FE3A}" dt="2022-03-17T17:05:43.353" v="11" actId="6549"/>
          <ac:spMkLst>
            <pc:docMk/>
            <pc:sldMk cId="1654117882" sldId="4180"/>
            <ac:spMk id="2" creationId="{63B36622-B6AF-AB4E-B546-278251C064AD}"/>
          </ac:spMkLst>
        </pc:spChg>
        <pc:spChg chg="mod">
          <ac:chgData name="Yi-Ting Hung" userId="9dd5c990-abac-41d4-8ddf-f801e41b4aa1" providerId="ADAL" clId="{661458ED-F4F7-43D7-B2A8-7FFACDF7FE3A}" dt="2022-03-17T17:10:33.959" v="39" actId="20577"/>
          <ac:spMkLst>
            <pc:docMk/>
            <pc:sldMk cId="1654117882" sldId="4180"/>
            <ac:spMk id="3" creationId="{6578AF98-DD32-4443-AFE5-519E84075324}"/>
          </ac:spMkLst>
        </pc:spChg>
        <pc:picChg chg="add del">
          <ac:chgData name="Yi-Ting Hung" userId="9dd5c990-abac-41d4-8ddf-f801e41b4aa1" providerId="ADAL" clId="{661458ED-F4F7-43D7-B2A8-7FFACDF7FE3A}" dt="2022-03-17T17:05:10.761" v="7" actId="22"/>
          <ac:picMkLst>
            <pc:docMk/>
            <pc:sldMk cId="1654117882" sldId="4180"/>
            <ac:picMk id="5" creationId="{3AA340B8-ED7C-4AF7-B9B7-373F67F7917A}"/>
          </ac:picMkLst>
        </pc:picChg>
        <pc:picChg chg="add del">
          <ac:chgData name="Yi-Ting Hung" userId="9dd5c990-abac-41d4-8ddf-f801e41b4aa1" providerId="ADAL" clId="{661458ED-F4F7-43D7-B2A8-7FFACDF7FE3A}" dt="2022-03-17T17:05:06.482" v="6" actId="22"/>
          <ac:picMkLst>
            <pc:docMk/>
            <pc:sldMk cId="1654117882" sldId="4180"/>
            <ac:picMk id="7" creationId="{9CEC778E-1F1B-4A5A-94FB-79BE6C55B6A3}"/>
          </ac:picMkLst>
        </pc:picChg>
      </pc:sldChg>
      <pc:sldChg chg="modSp mod">
        <pc:chgData name="Yi-Ting Hung" userId="9dd5c990-abac-41d4-8ddf-f801e41b4aa1" providerId="ADAL" clId="{661458ED-F4F7-43D7-B2A8-7FFACDF7FE3A}" dt="2022-05-16T11:34:55.633" v="346" actId="6549"/>
        <pc:sldMkLst>
          <pc:docMk/>
          <pc:sldMk cId="19362981" sldId="4181"/>
        </pc:sldMkLst>
        <pc:spChg chg="mod">
          <ac:chgData name="Yi-Ting Hung" userId="9dd5c990-abac-41d4-8ddf-f801e41b4aa1" providerId="ADAL" clId="{661458ED-F4F7-43D7-B2A8-7FFACDF7FE3A}" dt="2022-05-16T11:34:55.633" v="346" actId="6549"/>
          <ac:spMkLst>
            <pc:docMk/>
            <pc:sldMk cId="19362981" sldId="4181"/>
            <ac:spMk id="2" creationId="{63B36622-B6AF-AB4E-B546-278251C064AD}"/>
          </ac:spMkLst>
        </pc:spChg>
      </pc:sldChg>
      <pc:sldChg chg="del">
        <pc:chgData name="Yi-Ting Hung" userId="9dd5c990-abac-41d4-8ddf-f801e41b4aa1" providerId="ADAL" clId="{661458ED-F4F7-43D7-B2A8-7FFACDF7FE3A}" dt="2022-03-17T17:05:47.029" v="12" actId="47"/>
        <pc:sldMkLst>
          <pc:docMk/>
          <pc:sldMk cId="1051546976" sldId="4183"/>
        </pc:sldMkLst>
      </pc:sldChg>
      <pc:sldChg chg="addSp modSp mod">
        <pc:chgData name="Yi-Ting Hung" userId="9dd5c990-abac-41d4-8ddf-f801e41b4aa1" providerId="ADAL" clId="{661458ED-F4F7-43D7-B2A8-7FFACDF7FE3A}" dt="2022-03-17T17:11:31.674" v="43" actId="1076"/>
        <pc:sldMkLst>
          <pc:docMk/>
          <pc:sldMk cId="3354833032" sldId="4184"/>
        </pc:sldMkLst>
        <pc:spChg chg="add mod">
          <ac:chgData name="Yi-Ting Hung" userId="9dd5c990-abac-41d4-8ddf-f801e41b4aa1" providerId="ADAL" clId="{661458ED-F4F7-43D7-B2A8-7FFACDF7FE3A}" dt="2022-03-17T17:11:31.674" v="43" actId="1076"/>
          <ac:spMkLst>
            <pc:docMk/>
            <pc:sldMk cId="3354833032" sldId="4184"/>
            <ac:spMk id="2" creationId="{727036AA-371D-4F9A-B4BE-D2D207F0A727}"/>
          </ac:spMkLst>
        </pc:spChg>
      </pc:sldChg>
      <pc:sldChg chg="addSp modSp add mod">
        <pc:chgData name="Yi-Ting Hung" userId="9dd5c990-abac-41d4-8ddf-f801e41b4aa1" providerId="ADAL" clId="{661458ED-F4F7-43D7-B2A8-7FFACDF7FE3A}" dt="2022-03-17T17:14:23.734" v="67" actId="20577"/>
        <pc:sldMkLst>
          <pc:docMk/>
          <pc:sldMk cId="2725576138" sldId="2076136462"/>
        </pc:sldMkLst>
        <pc:spChg chg="add mod">
          <ac:chgData name="Yi-Ting Hung" userId="9dd5c990-abac-41d4-8ddf-f801e41b4aa1" providerId="ADAL" clId="{661458ED-F4F7-43D7-B2A8-7FFACDF7FE3A}" dt="2022-03-17T17:14:23.734" v="67" actId="20577"/>
          <ac:spMkLst>
            <pc:docMk/>
            <pc:sldMk cId="2725576138" sldId="2076136462"/>
            <ac:spMk id="17" creationId="{8253D5BA-1997-43F1-93CD-F6BD4E75F02E}"/>
          </ac:spMkLst>
        </pc:spChg>
      </pc:sldChg>
      <pc:sldChg chg="add del">
        <pc:chgData name="Yi-Ting Hung" userId="9dd5c990-abac-41d4-8ddf-f801e41b4aa1" providerId="ADAL" clId="{661458ED-F4F7-43D7-B2A8-7FFACDF7FE3A}" dt="2022-03-17T17:05:39.727" v="9"/>
        <pc:sldMkLst>
          <pc:docMk/>
          <pc:sldMk cId="721674091" sldId="2076137840"/>
        </pc:sldMkLst>
      </pc:sldChg>
      <pc:sldChg chg="addSp modSp add mod">
        <pc:chgData name="Yi-Ting Hung" userId="9dd5c990-abac-41d4-8ddf-f801e41b4aa1" providerId="ADAL" clId="{661458ED-F4F7-43D7-B2A8-7FFACDF7FE3A}" dt="2022-03-17T17:12:55.279" v="57" actId="20577"/>
        <pc:sldMkLst>
          <pc:docMk/>
          <pc:sldMk cId="2486501462" sldId="2076137845"/>
        </pc:sldMkLst>
        <pc:spChg chg="add mod">
          <ac:chgData name="Yi-Ting Hung" userId="9dd5c990-abac-41d4-8ddf-f801e41b4aa1" providerId="ADAL" clId="{661458ED-F4F7-43D7-B2A8-7FFACDF7FE3A}" dt="2022-03-17T17:12:55.279" v="57" actId="20577"/>
          <ac:spMkLst>
            <pc:docMk/>
            <pc:sldMk cId="2486501462" sldId="2076137845"/>
            <ac:spMk id="17" creationId="{E9E95869-02A4-4233-9CA6-879C93E58C71}"/>
          </ac:spMkLst>
        </pc:spChg>
      </pc:sldChg>
      <pc:sldChg chg="addSp modSp add mod">
        <pc:chgData name="Yi-Ting Hung" userId="9dd5c990-abac-41d4-8ddf-f801e41b4aa1" providerId="ADAL" clId="{661458ED-F4F7-43D7-B2A8-7FFACDF7FE3A}" dt="2022-03-17T17:18:14.453" v="98" actId="20577"/>
        <pc:sldMkLst>
          <pc:docMk/>
          <pc:sldMk cId="803335929" sldId="2076137862"/>
        </pc:sldMkLst>
        <pc:spChg chg="add mod">
          <ac:chgData name="Yi-Ting Hung" userId="9dd5c990-abac-41d4-8ddf-f801e41b4aa1" providerId="ADAL" clId="{661458ED-F4F7-43D7-B2A8-7FFACDF7FE3A}" dt="2022-03-17T17:18:14.453" v="98" actId="20577"/>
          <ac:spMkLst>
            <pc:docMk/>
            <pc:sldMk cId="803335929" sldId="2076137862"/>
            <ac:spMk id="16" creationId="{FC9C481D-2D68-4925-92F1-CC942FCE5D36}"/>
          </ac:spMkLst>
        </pc:spChg>
      </pc:sldChg>
      <pc:sldChg chg="addSp modSp add mod">
        <pc:chgData name="Yi-Ting Hung" userId="9dd5c990-abac-41d4-8ddf-f801e41b4aa1" providerId="ADAL" clId="{661458ED-F4F7-43D7-B2A8-7FFACDF7FE3A}" dt="2022-03-17T17:23:29.611" v="149" actId="20577"/>
        <pc:sldMkLst>
          <pc:docMk/>
          <pc:sldMk cId="503239690" sldId="2076137872"/>
        </pc:sldMkLst>
        <pc:spChg chg="add mod">
          <ac:chgData name="Yi-Ting Hung" userId="9dd5c990-abac-41d4-8ddf-f801e41b4aa1" providerId="ADAL" clId="{661458ED-F4F7-43D7-B2A8-7FFACDF7FE3A}" dt="2022-03-17T17:23:29.611" v="149" actId="20577"/>
          <ac:spMkLst>
            <pc:docMk/>
            <pc:sldMk cId="503239690" sldId="2076137872"/>
            <ac:spMk id="17" creationId="{86F21B5F-992C-46E9-A53B-2944FE09D52C}"/>
          </ac:spMkLst>
        </pc:spChg>
      </pc:sldChg>
      <pc:sldChg chg="addSp modSp add mod">
        <pc:chgData name="Yi-Ting Hung" userId="9dd5c990-abac-41d4-8ddf-f801e41b4aa1" providerId="ADAL" clId="{661458ED-F4F7-43D7-B2A8-7FFACDF7FE3A}" dt="2022-03-17T17:25:04.861" v="154" actId="20577"/>
        <pc:sldMkLst>
          <pc:docMk/>
          <pc:sldMk cId="175696403" sldId="2076137880"/>
        </pc:sldMkLst>
        <pc:spChg chg="add mod">
          <ac:chgData name="Yi-Ting Hung" userId="9dd5c990-abac-41d4-8ddf-f801e41b4aa1" providerId="ADAL" clId="{661458ED-F4F7-43D7-B2A8-7FFACDF7FE3A}" dt="2022-03-17T17:25:04.861" v="154" actId="20577"/>
          <ac:spMkLst>
            <pc:docMk/>
            <pc:sldMk cId="175696403" sldId="2076137880"/>
            <ac:spMk id="16" creationId="{2E4E7310-4CA6-4A46-8247-A172690E0EF6}"/>
          </ac:spMkLst>
        </pc:spChg>
      </pc:sldChg>
      <pc:sldChg chg="addSp modSp add mod">
        <pc:chgData name="Yi-Ting Hung" userId="9dd5c990-abac-41d4-8ddf-f801e41b4aa1" providerId="ADAL" clId="{661458ED-F4F7-43D7-B2A8-7FFACDF7FE3A}" dt="2022-03-17T17:30:43.794" v="185" actId="20577"/>
        <pc:sldMkLst>
          <pc:docMk/>
          <pc:sldMk cId="2087700635" sldId="2076137893"/>
        </pc:sldMkLst>
        <pc:spChg chg="add mod">
          <ac:chgData name="Yi-Ting Hung" userId="9dd5c990-abac-41d4-8ddf-f801e41b4aa1" providerId="ADAL" clId="{661458ED-F4F7-43D7-B2A8-7FFACDF7FE3A}" dt="2022-03-17T17:30:43.794" v="185" actId="20577"/>
          <ac:spMkLst>
            <pc:docMk/>
            <pc:sldMk cId="2087700635" sldId="2076137893"/>
            <ac:spMk id="16" creationId="{E4AA4995-297E-4488-B11F-1C7116503900}"/>
          </ac:spMkLst>
        </pc:spChg>
      </pc:sldChg>
      <pc:sldChg chg="addSp modSp add mod">
        <pc:chgData name="Yi-Ting Hung" userId="9dd5c990-abac-41d4-8ddf-f801e41b4aa1" providerId="ADAL" clId="{661458ED-F4F7-43D7-B2A8-7FFACDF7FE3A}" dt="2022-03-17T17:38:25.066" v="221" actId="20577"/>
        <pc:sldMkLst>
          <pc:docMk/>
          <pc:sldMk cId="476989721" sldId="2076137922"/>
        </pc:sldMkLst>
        <pc:spChg chg="add mod">
          <ac:chgData name="Yi-Ting Hung" userId="9dd5c990-abac-41d4-8ddf-f801e41b4aa1" providerId="ADAL" clId="{661458ED-F4F7-43D7-B2A8-7FFACDF7FE3A}" dt="2022-03-17T17:38:25.066" v="221" actId="20577"/>
          <ac:spMkLst>
            <pc:docMk/>
            <pc:sldMk cId="476989721" sldId="2076137922"/>
            <ac:spMk id="16" creationId="{9FA5CA0C-C7B1-4FFD-ACA6-E5DAF1FAE73F}"/>
          </ac:spMkLst>
        </pc:spChg>
      </pc:sldChg>
      <pc:sldChg chg="addSp modSp add mod">
        <pc:chgData name="Yi-Ting Hung" userId="9dd5c990-abac-41d4-8ddf-f801e41b4aa1" providerId="ADAL" clId="{661458ED-F4F7-43D7-B2A8-7FFACDF7FE3A}" dt="2022-03-17T17:29:35.606" v="179" actId="20577"/>
        <pc:sldMkLst>
          <pc:docMk/>
          <pc:sldMk cId="626694302" sldId="2076137952"/>
        </pc:sldMkLst>
        <pc:spChg chg="add mod">
          <ac:chgData name="Yi-Ting Hung" userId="9dd5c990-abac-41d4-8ddf-f801e41b4aa1" providerId="ADAL" clId="{661458ED-F4F7-43D7-B2A8-7FFACDF7FE3A}" dt="2022-03-17T17:29:35.606" v="179" actId="20577"/>
          <ac:spMkLst>
            <pc:docMk/>
            <pc:sldMk cId="626694302" sldId="2076137952"/>
            <ac:spMk id="17" creationId="{6F1FDB92-1E17-4FA1-AC33-2B3340DA25BF}"/>
          </ac:spMkLst>
        </pc:spChg>
      </pc:sldChg>
      <pc:sldChg chg="addSp modSp add mod">
        <pc:chgData name="Yi-Ting Hung" userId="9dd5c990-abac-41d4-8ddf-f801e41b4aa1" providerId="ADAL" clId="{661458ED-F4F7-43D7-B2A8-7FFACDF7FE3A}" dt="2022-03-17T17:20:41.036" v="126" actId="20577"/>
        <pc:sldMkLst>
          <pc:docMk/>
          <pc:sldMk cId="1589826634" sldId="2076137973"/>
        </pc:sldMkLst>
        <pc:spChg chg="add mod">
          <ac:chgData name="Yi-Ting Hung" userId="9dd5c990-abac-41d4-8ddf-f801e41b4aa1" providerId="ADAL" clId="{661458ED-F4F7-43D7-B2A8-7FFACDF7FE3A}" dt="2022-03-17T17:20:41.036" v="126" actId="20577"/>
          <ac:spMkLst>
            <pc:docMk/>
            <pc:sldMk cId="1589826634" sldId="2076137973"/>
            <ac:spMk id="16" creationId="{89B7E052-6229-423E-87A2-428FE689902F}"/>
          </ac:spMkLst>
        </pc:spChg>
      </pc:sldChg>
      <pc:sldChg chg="addSp modSp add mod">
        <pc:chgData name="Yi-Ting Hung" userId="9dd5c990-abac-41d4-8ddf-f801e41b4aa1" providerId="ADAL" clId="{661458ED-F4F7-43D7-B2A8-7FFACDF7FE3A}" dt="2022-03-17T17:35:28.577" v="199" actId="20577"/>
        <pc:sldMkLst>
          <pc:docMk/>
          <pc:sldMk cId="2871949954" sldId="2076137991"/>
        </pc:sldMkLst>
        <pc:spChg chg="add mod">
          <ac:chgData name="Yi-Ting Hung" userId="9dd5c990-abac-41d4-8ddf-f801e41b4aa1" providerId="ADAL" clId="{661458ED-F4F7-43D7-B2A8-7FFACDF7FE3A}" dt="2022-03-17T17:35:28.577" v="199" actId="20577"/>
          <ac:spMkLst>
            <pc:docMk/>
            <pc:sldMk cId="2871949954" sldId="2076137991"/>
            <ac:spMk id="19" creationId="{E9B42BF0-7882-421D-B58B-97C5D3EE87CA}"/>
          </ac:spMkLst>
        </pc:spChg>
      </pc:sldChg>
      <pc:sldChg chg="addSp modSp add mod">
        <pc:chgData name="Yi-Ting Hung" userId="9dd5c990-abac-41d4-8ddf-f801e41b4aa1" providerId="ADAL" clId="{661458ED-F4F7-43D7-B2A8-7FFACDF7FE3A}" dt="2022-03-17T17:36:18.975" v="203" actId="20577"/>
        <pc:sldMkLst>
          <pc:docMk/>
          <pc:sldMk cId="3369984613" sldId="2076137997"/>
        </pc:sldMkLst>
        <pc:spChg chg="add mod">
          <ac:chgData name="Yi-Ting Hung" userId="9dd5c990-abac-41d4-8ddf-f801e41b4aa1" providerId="ADAL" clId="{661458ED-F4F7-43D7-B2A8-7FFACDF7FE3A}" dt="2022-03-17T17:36:18.975" v="203" actId="20577"/>
          <ac:spMkLst>
            <pc:docMk/>
            <pc:sldMk cId="3369984613" sldId="2076137997"/>
            <ac:spMk id="16" creationId="{69675E21-5818-4986-957B-8D53B577EF87}"/>
          </ac:spMkLst>
        </pc:spChg>
      </pc:sldChg>
      <pc:sldChg chg="addSp delSp modSp add mod">
        <pc:chgData name="Yi-Ting Hung" userId="9dd5c990-abac-41d4-8ddf-f801e41b4aa1" providerId="ADAL" clId="{661458ED-F4F7-43D7-B2A8-7FFACDF7FE3A}" dt="2022-03-17T17:37:18.317" v="211"/>
        <pc:sldMkLst>
          <pc:docMk/>
          <pc:sldMk cId="3389681790" sldId="2076137998"/>
        </pc:sldMkLst>
        <pc:spChg chg="add mod">
          <ac:chgData name="Yi-Ting Hung" userId="9dd5c990-abac-41d4-8ddf-f801e41b4aa1" providerId="ADAL" clId="{661458ED-F4F7-43D7-B2A8-7FFACDF7FE3A}" dt="2022-03-17T17:36:42.723" v="207" actId="20577"/>
          <ac:spMkLst>
            <pc:docMk/>
            <pc:sldMk cId="3389681790" sldId="2076137998"/>
            <ac:spMk id="16" creationId="{709EAC04-1E54-4BF4-A491-55EAD076E54B}"/>
          </ac:spMkLst>
        </pc:spChg>
        <pc:spChg chg="add del mod">
          <ac:chgData name="Yi-Ting Hung" userId="9dd5c990-abac-41d4-8ddf-f801e41b4aa1" providerId="ADAL" clId="{661458ED-F4F7-43D7-B2A8-7FFACDF7FE3A}" dt="2022-03-17T17:37:18.317" v="211"/>
          <ac:spMkLst>
            <pc:docMk/>
            <pc:sldMk cId="3389681790" sldId="2076137998"/>
            <ac:spMk id="17" creationId="{5DFD6861-F60B-4BB0-BA51-BFBF66DB9058}"/>
          </ac:spMkLst>
        </pc:spChg>
        <pc:spChg chg="add del mod">
          <ac:chgData name="Yi-Ting Hung" userId="9dd5c990-abac-41d4-8ddf-f801e41b4aa1" providerId="ADAL" clId="{661458ED-F4F7-43D7-B2A8-7FFACDF7FE3A}" dt="2022-03-17T17:37:17.969" v="210"/>
          <ac:spMkLst>
            <pc:docMk/>
            <pc:sldMk cId="3389681790" sldId="2076137998"/>
            <ac:spMk id="18" creationId="{830F653D-AC60-457F-A236-FA0507DF665B}"/>
          </ac:spMkLst>
        </pc:spChg>
      </pc:sldChg>
      <pc:sldChg chg="addSp modSp add mod">
        <pc:chgData name="Yi-Ting Hung" userId="9dd5c990-abac-41d4-8ddf-f801e41b4aa1" providerId="ADAL" clId="{661458ED-F4F7-43D7-B2A8-7FFACDF7FE3A}" dt="2022-03-17T17:37:39.256" v="217" actId="20577"/>
        <pc:sldMkLst>
          <pc:docMk/>
          <pc:sldMk cId="2917065045" sldId="2076138004"/>
        </pc:sldMkLst>
        <pc:spChg chg="add mod">
          <ac:chgData name="Yi-Ting Hung" userId="9dd5c990-abac-41d4-8ddf-f801e41b4aa1" providerId="ADAL" clId="{661458ED-F4F7-43D7-B2A8-7FFACDF7FE3A}" dt="2022-03-17T17:37:39.256" v="217" actId="20577"/>
          <ac:spMkLst>
            <pc:docMk/>
            <pc:sldMk cId="2917065045" sldId="2076138004"/>
            <ac:spMk id="16" creationId="{837FCBEC-3646-42D6-9995-E568F8D35EE3}"/>
          </ac:spMkLst>
        </pc:spChg>
      </pc:sldChg>
      <pc:sldChg chg="addSp modSp add mod">
        <pc:chgData name="Yi-Ting Hung" userId="9dd5c990-abac-41d4-8ddf-f801e41b4aa1" providerId="ADAL" clId="{661458ED-F4F7-43D7-B2A8-7FFACDF7FE3A}" dt="2022-03-17T17:12:14.178" v="53" actId="20577"/>
        <pc:sldMkLst>
          <pc:docMk/>
          <pc:sldMk cId="3280218688" sldId="2076138023"/>
        </pc:sldMkLst>
        <pc:spChg chg="add mod">
          <ac:chgData name="Yi-Ting Hung" userId="9dd5c990-abac-41d4-8ddf-f801e41b4aa1" providerId="ADAL" clId="{661458ED-F4F7-43D7-B2A8-7FFACDF7FE3A}" dt="2022-03-17T17:12:14.178" v="53" actId="20577"/>
          <ac:spMkLst>
            <pc:docMk/>
            <pc:sldMk cId="3280218688" sldId="2076138023"/>
            <ac:spMk id="16" creationId="{3C0CBEED-AA18-4A58-A961-1C66BF125B20}"/>
          </ac:spMkLst>
        </pc:spChg>
      </pc:sldChg>
      <pc:sldChg chg="addSp modSp add mod">
        <pc:chgData name="Yi-Ting Hung" userId="9dd5c990-abac-41d4-8ddf-f801e41b4aa1" providerId="ADAL" clId="{661458ED-F4F7-43D7-B2A8-7FFACDF7FE3A}" dt="2022-03-17T17:20:47.969" v="131" actId="20577"/>
        <pc:sldMkLst>
          <pc:docMk/>
          <pc:sldMk cId="4265092414" sldId="2076138050"/>
        </pc:sldMkLst>
        <pc:spChg chg="add mod">
          <ac:chgData name="Yi-Ting Hung" userId="9dd5c990-abac-41d4-8ddf-f801e41b4aa1" providerId="ADAL" clId="{661458ED-F4F7-43D7-B2A8-7FFACDF7FE3A}" dt="2022-03-17T17:20:47.969" v="131" actId="20577"/>
          <ac:spMkLst>
            <pc:docMk/>
            <pc:sldMk cId="4265092414" sldId="2076138050"/>
            <ac:spMk id="19" creationId="{3E51E0EC-09B2-4636-89CE-82C0750E6D90}"/>
          </ac:spMkLst>
        </pc:spChg>
      </pc:sldChg>
      <pc:sldChg chg="addSp modSp add mod">
        <pc:chgData name="Yi-Ting Hung" userId="9dd5c990-abac-41d4-8ddf-f801e41b4aa1" providerId="ADAL" clId="{661458ED-F4F7-43D7-B2A8-7FFACDF7FE3A}" dt="2022-03-17T17:17:09.897" v="84" actId="20577"/>
        <pc:sldMkLst>
          <pc:docMk/>
          <pc:sldMk cId="1166355688" sldId="2076138082"/>
        </pc:sldMkLst>
        <pc:spChg chg="add mod">
          <ac:chgData name="Yi-Ting Hung" userId="9dd5c990-abac-41d4-8ddf-f801e41b4aa1" providerId="ADAL" clId="{661458ED-F4F7-43D7-B2A8-7FFACDF7FE3A}" dt="2022-03-17T17:17:09.897" v="84" actId="20577"/>
          <ac:spMkLst>
            <pc:docMk/>
            <pc:sldMk cId="1166355688" sldId="2076138082"/>
            <ac:spMk id="20" creationId="{A621E899-95BB-459A-B5D3-6FD5CD3A1931}"/>
          </ac:spMkLst>
        </pc:spChg>
      </pc:sldChg>
      <pc:sldChg chg="addSp modSp add mod">
        <pc:chgData name="Yi-Ting Hung" userId="9dd5c990-abac-41d4-8ddf-f801e41b4aa1" providerId="ADAL" clId="{661458ED-F4F7-43D7-B2A8-7FFACDF7FE3A}" dt="2022-03-17T17:22:09.823" v="143" actId="20577"/>
        <pc:sldMkLst>
          <pc:docMk/>
          <pc:sldMk cId="2335509915" sldId="2076138084"/>
        </pc:sldMkLst>
        <pc:spChg chg="add mod">
          <ac:chgData name="Yi-Ting Hung" userId="9dd5c990-abac-41d4-8ddf-f801e41b4aa1" providerId="ADAL" clId="{661458ED-F4F7-43D7-B2A8-7FFACDF7FE3A}" dt="2022-03-17T17:22:09.823" v="143" actId="20577"/>
          <ac:spMkLst>
            <pc:docMk/>
            <pc:sldMk cId="2335509915" sldId="2076138084"/>
            <ac:spMk id="19" creationId="{64CC6784-B4F0-4322-8085-E7CA0C750D81}"/>
          </ac:spMkLst>
        </pc:spChg>
      </pc:sldChg>
      <pc:sldChg chg="addSp modSp add mod">
        <pc:chgData name="Yi-Ting Hung" userId="9dd5c990-abac-41d4-8ddf-f801e41b4aa1" providerId="ADAL" clId="{661458ED-F4F7-43D7-B2A8-7FFACDF7FE3A}" dt="2022-03-17T17:16:01.563" v="78" actId="20577"/>
        <pc:sldMkLst>
          <pc:docMk/>
          <pc:sldMk cId="2608614608" sldId="2076138107"/>
        </pc:sldMkLst>
        <pc:spChg chg="add mod">
          <ac:chgData name="Yi-Ting Hung" userId="9dd5c990-abac-41d4-8ddf-f801e41b4aa1" providerId="ADAL" clId="{661458ED-F4F7-43D7-B2A8-7FFACDF7FE3A}" dt="2022-03-17T17:16:01.563" v="78" actId="20577"/>
          <ac:spMkLst>
            <pc:docMk/>
            <pc:sldMk cId="2608614608" sldId="2076138107"/>
            <ac:spMk id="20" creationId="{5E0F4AF7-F0FC-415E-A52E-57FE03AB00E0}"/>
          </ac:spMkLst>
        </pc:spChg>
      </pc:sldChg>
      <pc:sldChg chg="addSp modSp add mod">
        <pc:chgData name="Yi-Ting Hung" userId="9dd5c990-abac-41d4-8ddf-f801e41b4aa1" providerId="ADAL" clId="{661458ED-F4F7-43D7-B2A8-7FFACDF7FE3A}" dt="2022-03-17T17:19:01.105" v="102" actId="20577"/>
        <pc:sldMkLst>
          <pc:docMk/>
          <pc:sldMk cId="4171800378" sldId="2076138111"/>
        </pc:sldMkLst>
        <pc:spChg chg="add mod">
          <ac:chgData name="Yi-Ting Hung" userId="9dd5c990-abac-41d4-8ddf-f801e41b4aa1" providerId="ADAL" clId="{661458ED-F4F7-43D7-B2A8-7FFACDF7FE3A}" dt="2022-03-17T17:19:01.105" v="102" actId="20577"/>
          <ac:spMkLst>
            <pc:docMk/>
            <pc:sldMk cId="4171800378" sldId="2076138111"/>
            <ac:spMk id="17" creationId="{6F457B79-9AA1-498F-A816-8EC14E581A0C}"/>
          </ac:spMkLst>
        </pc:spChg>
      </pc:sldChg>
      <pc:sldChg chg="addSp modSp add mod">
        <pc:chgData name="Yi-Ting Hung" userId="9dd5c990-abac-41d4-8ddf-f801e41b4aa1" providerId="ADAL" clId="{661458ED-F4F7-43D7-B2A8-7FFACDF7FE3A}" dt="2022-03-17T17:11:55.811" v="48" actId="20577"/>
        <pc:sldMkLst>
          <pc:docMk/>
          <pc:sldMk cId="1353463572" sldId="2076138132"/>
        </pc:sldMkLst>
        <pc:spChg chg="add mod">
          <ac:chgData name="Yi-Ting Hung" userId="9dd5c990-abac-41d4-8ddf-f801e41b4aa1" providerId="ADAL" clId="{661458ED-F4F7-43D7-B2A8-7FFACDF7FE3A}" dt="2022-03-17T17:11:55.811" v="48" actId="20577"/>
          <ac:spMkLst>
            <pc:docMk/>
            <pc:sldMk cId="1353463572" sldId="2076138132"/>
            <ac:spMk id="16" creationId="{718E6E6D-1EE3-45A1-AB1F-C99CE194BDF8}"/>
          </ac:spMkLst>
        </pc:spChg>
      </pc:sldChg>
      <pc:sldChg chg="modSp add mod">
        <pc:chgData name="Yi-Ting Hung" userId="9dd5c990-abac-41d4-8ddf-f801e41b4aa1" providerId="ADAL" clId="{661458ED-F4F7-43D7-B2A8-7FFACDF7FE3A}" dt="2022-03-17T17:07:22.860" v="25" actId="20577"/>
        <pc:sldMkLst>
          <pc:docMk/>
          <pc:sldMk cId="3220905105" sldId="2076138133"/>
        </pc:sldMkLst>
        <pc:spChg chg="mod">
          <ac:chgData name="Yi-Ting Hung" userId="9dd5c990-abac-41d4-8ddf-f801e41b4aa1" providerId="ADAL" clId="{661458ED-F4F7-43D7-B2A8-7FFACDF7FE3A}" dt="2022-03-17T17:07:22.860" v="25" actId="20577"/>
          <ac:spMkLst>
            <pc:docMk/>
            <pc:sldMk cId="3220905105" sldId="2076138133"/>
            <ac:spMk id="3" creationId="{6578AF98-DD32-4443-AFE5-519E84075324}"/>
          </ac:spMkLst>
        </pc:spChg>
      </pc:sldChg>
      <pc:sldChg chg="modSp add mod ord">
        <pc:chgData name="Yi-Ting Hung" userId="9dd5c990-abac-41d4-8ddf-f801e41b4aa1" providerId="ADAL" clId="{661458ED-F4F7-43D7-B2A8-7FFACDF7FE3A}" dt="2022-03-17T17:19:53.963" v="123" actId="20577"/>
        <pc:sldMkLst>
          <pc:docMk/>
          <pc:sldMk cId="3995492905" sldId="2076138134"/>
        </pc:sldMkLst>
        <pc:spChg chg="mod">
          <ac:chgData name="Yi-Ting Hung" userId="9dd5c990-abac-41d4-8ddf-f801e41b4aa1" providerId="ADAL" clId="{661458ED-F4F7-43D7-B2A8-7FFACDF7FE3A}" dt="2022-03-17T17:19:53.963" v="123" actId="20577"/>
          <ac:spMkLst>
            <pc:docMk/>
            <pc:sldMk cId="3995492905" sldId="2076138134"/>
            <ac:spMk id="3" creationId="{6578AF98-DD32-4443-AFE5-519E84075324}"/>
          </ac:spMkLst>
        </pc:spChg>
      </pc:sldChg>
      <pc:sldChg chg="modSp add mod">
        <pc:chgData name="Yi-Ting Hung" userId="9dd5c990-abac-41d4-8ddf-f801e41b4aa1" providerId="ADAL" clId="{661458ED-F4F7-43D7-B2A8-7FFACDF7FE3A}" dt="2022-03-17T17:21:22.122" v="138" actId="20577"/>
        <pc:sldMkLst>
          <pc:docMk/>
          <pc:sldMk cId="2165844904" sldId="2076138135"/>
        </pc:sldMkLst>
        <pc:spChg chg="mod">
          <ac:chgData name="Yi-Ting Hung" userId="9dd5c990-abac-41d4-8ddf-f801e41b4aa1" providerId="ADAL" clId="{661458ED-F4F7-43D7-B2A8-7FFACDF7FE3A}" dt="2022-03-17T17:21:22.122" v="138" actId="20577"/>
          <ac:spMkLst>
            <pc:docMk/>
            <pc:sldMk cId="2165844904" sldId="2076138135"/>
            <ac:spMk id="3" creationId="{6578AF98-DD32-4443-AFE5-519E84075324}"/>
          </ac:spMkLst>
        </pc:spChg>
      </pc:sldChg>
      <pc:sldChg chg="modSp add mod">
        <pc:chgData name="Yi-Ting Hung" userId="9dd5c990-abac-41d4-8ddf-f801e41b4aa1" providerId="ADAL" clId="{661458ED-F4F7-43D7-B2A8-7FFACDF7FE3A}" dt="2022-03-17T17:25:31.652" v="164" actId="20577"/>
        <pc:sldMkLst>
          <pc:docMk/>
          <pc:sldMk cId="2158934321" sldId="2076138136"/>
        </pc:sldMkLst>
        <pc:spChg chg="mod">
          <ac:chgData name="Yi-Ting Hung" userId="9dd5c990-abac-41d4-8ddf-f801e41b4aa1" providerId="ADAL" clId="{661458ED-F4F7-43D7-B2A8-7FFACDF7FE3A}" dt="2022-03-17T17:25:31.652" v="164" actId="20577"/>
          <ac:spMkLst>
            <pc:docMk/>
            <pc:sldMk cId="2158934321" sldId="2076138136"/>
            <ac:spMk id="3" creationId="{6578AF98-DD32-4443-AFE5-519E84075324}"/>
          </ac:spMkLst>
        </pc:spChg>
      </pc:sldChg>
      <pc:sldChg chg="addSp delSp modSp add mod">
        <pc:chgData name="Yi-Ting Hung" userId="9dd5c990-abac-41d4-8ddf-f801e41b4aa1" providerId="ADAL" clId="{661458ED-F4F7-43D7-B2A8-7FFACDF7FE3A}" dt="2022-03-17T17:30:13.651" v="181" actId="20577"/>
        <pc:sldMkLst>
          <pc:docMk/>
          <pc:sldMk cId="672284169" sldId="2076138137"/>
        </pc:sldMkLst>
        <pc:spChg chg="mod">
          <ac:chgData name="Yi-Ting Hung" userId="9dd5c990-abac-41d4-8ddf-f801e41b4aa1" providerId="ADAL" clId="{661458ED-F4F7-43D7-B2A8-7FFACDF7FE3A}" dt="2022-03-17T17:30:13.651" v="181" actId="20577"/>
          <ac:spMkLst>
            <pc:docMk/>
            <pc:sldMk cId="672284169" sldId="2076138137"/>
            <ac:spMk id="3" creationId="{6578AF98-DD32-4443-AFE5-519E84075324}"/>
          </ac:spMkLst>
        </pc:spChg>
        <pc:spChg chg="add del mod">
          <ac:chgData name="Yi-Ting Hung" userId="9dd5c990-abac-41d4-8ddf-f801e41b4aa1" providerId="ADAL" clId="{661458ED-F4F7-43D7-B2A8-7FFACDF7FE3A}" dt="2022-03-17T17:26:35.967" v="170" actId="21"/>
          <ac:spMkLst>
            <pc:docMk/>
            <pc:sldMk cId="672284169" sldId="2076138137"/>
            <ac:spMk id="4" creationId="{C4560FFC-8A76-4D5D-87DC-8FDB74DADD88}"/>
          </ac:spMkLst>
        </pc:spChg>
      </pc:sldChg>
      <pc:sldChg chg="addSp modSp add mod ord">
        <pc:chgData name="Yi-Ting Hung" userId="9dd5c990-abac-41d4-8ddf-f801e41b4aa1" providerId="ADAL" clId="{661458ED-F4F7-43D7-B2A8-7FFACDF7FE3A}" dt="2022-03-17T17:26:43.032" v="174" actId="20577"/>
        <pc:sldMkLst>
          <pc:docMk/>
          <pc:sldMk cId="3171874821" sldId="2076138178"/>
        </pc:sldMkLst>
        <pc:spChg chg="add mod">
          <ac:chgData name="Yi-Ting Hung" userId="9dd5c990-abac-41d4-8ddf-f801e41b4aa1" providerId="ADAL" clId="{661458ED-F4F7-43D7-B2A8-7FFACDF7FE3A}" dt="2022-03-17T17:26:43.032" v="174" actId="20577"/>
          <ac:spMkLst>
            <pc:docMk/>
            <pc:sldMk cId="3171874821" sldId="2076138178"/>
            <ac:spMk id="18" creationId="{4D7738ED-1EA6-4E83-963F-9DC1762171F9}"/>
          </ac:spMkLst>
        </pc:spChg>
      </pc:sldChg>
      <pc:sldChg chg="modSp add mod ord">
        <pc:chgData name="Yi-Ting Hung" userId="9dd5c990-abac-41d4-8ddf-f801e41b4aa1" providerId="ADAL" clId="{661458ED-F4F7-43D7-B2A8-7FFACDF7FE3A}" dt="2022-03-17T17:35:12.618" v="195" actId="20577"/>
        <pc:sldMkLst>
          <pc:docMk/>
          <pc:sldMk cId="2864178886" sldId="2076138179"/>
        </pc:sldMkLst>
        <pc:spChg chg="mod">
          <ac:chgData name="Yi-Ting Hung" userId="9dd5c990-abac-41d4-8ddf-f801e41b4aa1" providerId="ADAL" clId="{661458ED-F4F7-43D7-B2A8-7FFACDF7FE3A}" dt="2022-03-17T17:35:12.618" v="195" actId="20577"/>
          <ac:spMkLst>
            <pc:docMk/>
            <pc:sldMk cId="2864178886" sldId="2076138179"/>
            <ac:spMk id="3" creationId="{6578AF98-DD32-4443-AFE5-519E84075324}"/>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docChgLst>
    <pc:chgData name="Sowmya Prakash" userId="S::sowmya.c.prakash@avanade.com::eba35ed4-c23e-41cd-9062-384040ef55eb" providerId="AD" clId="Web-{557A31E0-2F7F-4DE1-B7F7-B2B9C82E2EC7}"/>
    <pc:docChg chg="addSld modSld">
      <pc:chgData name="Sowmya Prakash" userId="S::sowmya.c.prakash@avanade.com::eba35ed4-c23e-41cd-9062-384040ef55eb" providerId="AD" clId="Web-{557A31E0-2F7F-4DE1-B7F7-B2B9C82E2EC7}" dt="2022-06-03T13:50:54.448" v="209" actId="1076"/>
      <pc:docMkLst>
        <pc:docMk/>
      </pc:docMkLst>
      <pc:sldChg chg="modSp">
        <pc:chgData name="Sowmya Prakash" userId="S::sowmya.c.prakash@avanade.com::eba35ed4-c23e-41cd-9062-384040ef55eb" providerId="AD" clId="Web-{557A31E0-2F7F-4DE1-B7F7-B2B9C82E2EC7}" dt="2022-06-03T13:34:57.766" v="20" actId="1076"/>
        <pc:sldMkLst>
          <pc:docMk/>
          <pc:sldMk cId="3039798316" sldId="2076138249"/>
        </pc:sldMkLst>
        <pc:picChg chg="mod">
          <ac:chgData name="Sowmya Prakash" userId="S::sowmya.c.prakash@avanade.com::eba35ed4-c23e-41cd-9062-384040ef55eb" providerId="AD" clId="Web-{557A31E0-2F7F-4DE1-B7F7-B2B9C82E2EC7}" dt="2022-06-03T13:34:57.766" v="20" actId="1076"/>
          <ac:picMkLst>
            <pc:docMk/>
            <pc:sldMk cId="3039798316" sldId="2076138249"/>
            <ac:picMk id="5" creationId="{71672054-14CD-C55D-FBE9-C582345914F8}"/>
          </ac:picMkLst>
        </pc:picChg>
      </pc:sldChg>
      <pc:sldChg chg="addSp delSp modSp new addAnim delAnim">
        <pc:chgData name="Sowmya Prakash" userId="S::sowmya.c.prakash@avanade.com::eba35ed4-c23e-41cd-9062-384040ef55eb" providerId="AD" clId="Web-{557A31E0-2F7F-4DE1-B7F7-B2B9C82E2EC7}" dt="2022-06-03T13:50:54.448" v="209" actId="1076"/>
        <pc:sldMkLst>
          <pc:docMk/>
          <pc:sldMk cId="1664206098" sldId="2076138250"/>
        </pc:sldMkLst>
        <pc:spChg chg="del">
          <ac:chgData name="Sowmya Prakash" userId="S::sowmya.c.prakash@avanade.com::eba35ed4-c23e-41cd-9062-384040ef55eb" providerId="AD" clId="Web-{557A31E0-2F7F-4DE1-B7F7-B2B9C82E2EC7}" dt="2022-06-03T13:34:17.327" v="16"/>
          <ac:spMkLst>
            <pc:docMk/>
            <pc:sldMk cId="1664206098" sldId="2076138250"/>
            <ac:spMk id="2" creationId="{053AC705-2971-9F52-C2D9-470E04D5264A}"/>
          </ac:spMkLst>
        </pc:spChg>
        <pc:spChg chg="mod">
          <ac:chgData name="Sowmya Prakash" userId="S::sowmya.c.prakash@avanade.com::eba35ed4-c23e-41cd-9062-384040ef55eb" providerId="AD" clId="Web-{557A31E0-2F7F-4DE1-B7F7-B2B9C82E2EC7}" dt="2022-06-03T13:33:18.138" v="13" actId="20577"/>
          <ac:spMkLst>
            <pc:docMk/>
            <pc:sldMk cId="1664206098" sldId="2076138250"/>
            <ac:spMk id="3" creationId="{2C3C8213-22B6-D103-559F-5F1D95F0231F}"/>
          </ac:spMkLst>
        </pc:spChg>
        <pc:spChg chg="add mod">
          <ac:chgData name="Sowmya Prakash" userId="S::sowmya.c.prakash@avanade.com::eba35ed4-c23e-41cd-9062-384040ef55eb" providerId="AD" clId="Web-{557A31E0-2F7F-4DE1-B7F7-B2B9C82E2EC7}" dt="2022-06-03T13:50:40.901" v="207" actId="1076"/>
          <ac:spMkLst>
            <pc:docMk/>
            <pc:sldMk cId="1664206098" sldId="2076138250"/>
            <ac:spMk id="7" creationId="{F92FF20E-48B3-1268-5076-17DDEC256679}"/>
          </ac:spMkLst>
        </pc:spChg>
        <pc:spChg chg="add mod">
          <ac:chgData name="Sowmya Prakash" userId="S::sowmya.c.prakash@avanade.com::eba35ed4-c23e-41cd-9062-384040ef55eb" providerId="AD" clId="Web-{557A31E0-2F7F-4DE1-B7F7-B2B9C82E2EC7}" dt="2022-06-03T13:37:58.521" v="42" actId="14100"/>
          <ac:spMkLst>
            <pc:docMk/>
            <pc:sldMk cId="1664206098" sldId="2076138250"/>
            <ac:spMk id="10" creationId="{120CB6AB-CEA1-4DCE-EEE1-5A2871ECB768}"/>
          </ac:spMkLst>
        </pc:spChg>
        <pc:spChg chg="add mod">
          <ac:chgData name="Sowmya Prakash" userId="S::sowmya.c.prakash@avanade.com::eba35ed4-c23e-41cd-9062-384040ef55eb" providerId="AD" clId="Web-{557A31E0-2F7F-4DE1-B7F7-B2B9C82E2EC7}" dt="2022-06-03T13:48:41.132" v="172" actId="20577"/>
          <ac:spMkLst>
            <pc:docMk/>
            <pc:sldMk cId="1664206098" sldId="2076138250"/>
            <ac:spMk id="11" creationId="{B6A4755C-195E-6EE4-2964-E0307E8C3024}"/>
          </ac:spMkLst>
        </pc:spChg>
        <pc:spChg chg="add mod">
          <ac:chgData name="Sowmya Prakash" userId="S::sowmya.c.prakash@avanade.com::eba35ed4-c23e-41cd-9062-384040ef55eb" providerId="AD" clId="Web-{557A31E0-2F7F-4DE1-B7F7-B2B9C82E2EC7}" dt="2022-06-03T13:39:59.290" v="62" actId="1076"/>
          <ac:spMkLst>
            <pc:docMk/>
            <pc:sldMk cId="1664206098" sldId="2076138250"/>
            <ac:spMk id="13" creationId="{CDD5EFF1-F5D4-DF5C-7087-3CA05ECF7F24}"/>
          </ac:spMkLst>
        </pc:spChg>
        <pc:spChg chg="add del">
          <ac:chgData name="Sowmya Prakash" userId="S::sowmya.c.prakash@avanade.com::eba35ed4-c23e-41cd-9062-384040ef55eb" providerId="AD" clId="Web-{557A31E0-2F7F-4DE1-B7F7-B2B9C82E2EC7}" dt="2022-06-03T13:38:34.584" v="48"/>
          <ac:spMkLst>
            <pc:docMk/>
            <pc:sldMk cId="1664206098" sldId="2076138250"/>
            <ac:spMk id="14" creationId="{2FAB1098-1028-8B75-E058-EDE6EC098F0D}"/>
          </ac:spMkLst>
        </pc:spChg>
        <pc:spChg chg="add mod">
          <ac:chgData name="Sowmya Prakash" userId="S::sowmya.c.prakash@avanade.com::eba35ed4-c23e-41cd-9062-384040ef55eb" providerId="AD" clId="Web-{557A31E0-2F7F-4DE1-B7F7-B2B9C82E2EC7}" dt="2022-06-03T13:48:48.007" v="173" actId="20577"/>
          <ac:spMkLst>
            <pc:docMk/>
            <pc:sldMk cId="1664206098" sldId="2076138250"/>
            <ac:spMk id="15" creationId="{9E11909C-2D69-EF9C-1CFF-E877DFABD5BE}"/>
          </ac:spMkLst>
        </pc:spChg>
        <pc:spChg chg="add mod">
          <ac:chgData name="Sowmya Prakash" userId="S::sowmya.c.prakash@avanade.com::eba35ed4-c23e-41cd-9062-384040ef55eb" providerId="AD" clId="Web-{557A31E0-2F7F-4DE1-B7F7-B2B9C82E2EC7}" dt="2022-06-03T13:41:30.058" v="70" actId="1076"/>
          <ac:spMkLst>
            <pc:docMk/>
            <pc:sldMk cId="1664206098" sldId="2076138250"/>
            <ac:spMk id="17" creationId="{E757303A-14DC-259C-F9D4-EDB7ABBF2082}"/>
          </ac:spMkLst>
        </pc:spChg>
        <pc:spChg chg="add del">
          <ac:chgData name="Sowmya Prakash" userId="S::sowmya.c.prakash@avanade.com::eba35ed4-c23e-41cd-9062-384040ef55eb" providerId="AD" clId="Web-{557A31E0-2F7F-4DE1-B7F7-B2B9C82E2EC7}" dt="2022-06-03T13:41:08.729" v="65"/>
          <ac:spMkLst>
            <pc:docMk/>
            <pc:sldMk cId="1664206098" sldId="2076138250"/>
            <ac:spMk id="19" creationId="{DB80DA06-3973-93D5-DC58-1A03AADE2B0A}"/>
          </ac:spMkLst>
        </pc:spChg>
        <pc:spChg chg="add mod">
          <ac:chgData name="Sowmya Prakash" userId="S::sowmya.c.prakash@avanade.com::eba35ed4-c23e-41cd-9062-384040ef55eb" providerId="AD" clId="Web-{557A31E0-2F7F-4DE1-B7F7-B2B9C82E2EC7}" dt="2022-06-03T13:43:22.983" v="86" actId="1076"/>
          <ac:spMkLst>
            <pc:docMk/>
            <pc:sldMk cId="1664206098" sldId="2076138250"/>
            <ac:spMk id="22" creationId="{A43006FD-8088-62B9-D7FC-BBEA96F64FF0}"/>
          </ac:spMkLst>
        </pc:spChg>
        <pc:spChg chg="add mod">
          <ac:chgData name="Sowmya Prakash" userId="S::sowmya.c.prakash@avanade.com::eba35ed4-c23e-41cd-9062-384040ef55eb" providerId="AD" clId="Web-{557A31E0-2F7F-4DE1-B7F7-B2B9C82E2EC7}" dt="2022-06-03T13:45:29.236" v="131" actId="14100"/>
          <ac:spMkLst>
            <pc:docMk/>
            <pc:sldMk cId="1664206098" sldId="2076138250"/>
            <ac:spMk id="23" creationId="{AF821E33-AD7B-ABCA-4E3F-DB3C2F446739}"/>
          </ac:spMkLst>
        </pc:spChg>
        <pc:spChg chg="add mod">
          <ac:chgData name="Sowmya Prakash" userId="S::sowmya.c.prakash@avanade.com::eba35ed4-c23e-41cd-9062-384040ef55eb" providerId="AD" clId="Web-{557A31E0-2F7F-4DE1-B7F7-B2B9C82E2EC7}" dt="2022-06-03T13:44:50.579" v="126" actId="14100"/>
          <ac:spMkLst>
            <pc:docMk/>
            <pc:sldMk cId="1664206098" sldId="2076138250"/>
            <ac:spMk id="25" creationId="{CB36DA36-6873-FE72-0B98-ADA8A248DB25}"/>
          </ac:spMkLst>
        </pc:spChg>
        <pc:spChg chg="add mod">
          <ac:chgData name="Sowmya Prakash" userId="S::sowmya.c.prakash@avanade.com::eba35ed4-c23e-41cd-9062-384040ef55eb" providerId="AD" clId="Web-{557A31E0-2F7F-4DE1-B7F7-B2B9C82E2EC7}" dt="2022-06-03T13:44:40.641" v="124" actId="14100"/>
          <ac:spMkLst>
            <pc:docMk/>
            <pc:sldMk cId="1664206098" sldId="2076138250"/>
            <ac:spMk id="28" creationId="{FE7A4FB6-3EF8-1E72-FD07-1B9F78ED625F}"/>
          </ac:spMkLst>
        </pc:spChg>
        <pc:spChg chg="add mod">
          <ac:chgData name="Sowmya Prakash" userId="S::sowmya.c.prakash@avanade.com::eba35ed4-c23e-41cd-9062-384040ef55eb" providerId="AD" clId="Web-{557A31E0-2F7F-4DE1-B7F7-B2B9C82E2EC7}" dt="2022-06-03T13:46:00.909" v="136" actId="1076"/>
          <ac:spMkLst>
            <pc:docMk/>
            <pc:sldMk cId="1664206098" sldId="2076138250"/>
            <ac:spMk id="29" creationId="{1D56C96E-0BD0-D96A-C936-A0353D41E98A}"/>
          </ac:spMkLst>
        </pc:spChg>
        <pc:spChg chg="add mod">
          <ac:chgData name="Sowmya Prakash" userId="S::sowmya.c.prakash@avanade.com::eba35ed4-c23e-41cd-9062-384040ef55eb" providerId="AD" clId="Web-{557A31E0-2F7F-4DE1-B7F7-B2B9C82E2EC7}" dt="2022-06-03T13:46:08.456" v="140" actId="1076"/>
          <ac:spMkLst>
            <pc:docMk/>
            <pc:sldMk cId="1664206098" sldId="2076138250"/>
            <ac:spMk id="31" creationId="{6617537A-4DB4-0091-0679-49CFF9FE4E94}"/>
          </ac:spMkLst>
        </pc:spChg>
        <pc:spChg chg="add mod">
          <ac:chgData name="Sowmya Prakash" userId="S::sowmya.c.prakash@avanade.com::eba35ed4-c23e-41cd-9062-384040ef55eb" providerId="AD" clId="Web-{557A31E0-2F7F-4DE1-B7F7-B2B9C82E2EC7}" dt="2022-06-03T13:46:00.940" v="139" actId="1076"/>
          <ac:spMkLst>
            <pc:docMk/>
            <pc:sldMk cId="1664206098" sldId="2076138250"/>
            <ac:spMk id="34" creationId="{044EECA2-8B5E-B34C-AF0B-9AEDCFDCE8F3}"/>
          </ac:spMkLst>
        </pc:spChg>
        <pc:spChg chg="add mod">
          <ac:chgData name="Sowmya Prakash" userId="S::sowmya.c.prakash@avanade.com::eba35ed4-c23e-41cd-9062-384040ef55eb" providerId="AD" clId="Web-{557A31E0-2F7F-4DE1-B7F7-B2B9C82E2EC7}" dt="2022-06-03T13:47:09.598" v="151"/>
          <ac:spMkLst>
            <pc:docMk/>
            <pc:sldMk cId="1664206098" sldId="2076138250"/>
            <ac:spMk id="35" creationId="{285AB919-CB70-3A0B-26AC-D8CAB7DD5257}"/>
          </ac:spMkLst>
        </pc:spChg>
        <pc:spChg chg="add mod">
          <ac:chgData name="Sowmya Prakash" userId="S::sowmya.c.prakash@avanade.com::eba35ed4-c23e-41cd-9062-384040ef55eb" providerId="AD" clId="Web-{557A31E0-2F7F-4DE1-B7F7-B2B9C82E2EC7}" dt="2022-06-03T13:47:18.864" v="153" actId="1076"/>
          <ac:spMkLst>
            <pc:docMk/>
            <pc:sldMk cId="1664206098" sldId="2076138250"/>
            <ac:spMk id="36" creationId="{07532981-0F0C-4B1F-74A7-7139E72CB9A9}"/>
          </ac:spMkLst>
        </pc:spChg>
        <pc:spChg chg="add mod">
          <ac:chgData name="Sowmya Prakash" userId="S::sowmya.c.prakash@avanade.com::eba35ed4-c23e-41cd-9062-384040ef55eb" providerId="AD" clId="Web-{557A31E0-2F7F-4DE1-B7F7-B2B9C82E2EC7}" dt="2022-06-03T13:48:29.882" v="171" actId="20577"/>
          <ac:spMkLst>
            <pc:docMk/>
            <pc:sldMk cId="1664206098" sldId="2076138250"/>
            <ac:spMk id="40" creationId="{F382B50E-2B38-8E71-4A07-6C99CEB80EAF}"/>
          </ac:spMkLst>
        </pc:spChg>
        <pc:spChg chg="add mod">
          <ac:chgData name="Sowmya Prakash" userId="S::sowmya.c.prakash@avanade.com::eba35ed4-c23e-41cd-9062-384040ef55eb" providerId="AD" clId="Web-{557A31E0-2F7F-4DE1-B7F7-B2B9C82E2EC7}" dt="2022-06-03T13:50:22.338" v="205" actId="20577"/>
          <ac:spMkLst>
            <pc:docMk/>
            <pc:sldMk cId="1664206098" sldId="2076138250"/>
            <ac:spMk id="41" creationId="{23F8848E-EF7C-A42B-98F1-6E7901650630}"/>
          </ac:spMkLst>
        </pc:spChg>
        <pc:spChg chg="add mod">
          <ac:chgData name="Sowmya Prakash" userId="S::sowmya.c.prakash@avanade.com::eba35ed4-c23e-41cd-9062-384040ef55eb" providerId="AD" clId="Web-{557A31E0-2F7F-4DE1-B7F7-B2B9C82E2EC7}" dt="2022-06-03T13:50:16.072" v="203" actId="20577"/>
          <ac:spMkLst>
            <pc:docMk/>
            <pc:sldMk cId="1664206098" sldId="2076138250"/>
            <ac:spMk id="42" creationId="{49D91F76-CE50-905C-215F-B0CAEA443A60}"/>
          </ac:spMkLst>
        </pc:spChg>
        <pc:spChg chg="add mod">
          <ac:chgData name="Sowmya Prakash" userId="S::sowmya.c.prakash@avanade.com::eba35ed4-c23e-41cd-9062-384040ef55eb" providerId="AD" clId="Web-{557A31E0-2F7F-4DE1-B7F7-B2B9C82E2EC7}" dt="2022-06-03T13:50:54.448" v="209" actId="1076"/>
          <ac:spMkLst>
            <pc:docMk/>
            <pc:sldMk cId="1664206098" sldId="2076138250"/>
            <ac:spMk id="44" creationId="{0A7FB1AF-F52C-386A-2623-521F395B7B85}"/>
          </ac:spMkLst>
        </pc:spChg>
        <pc:picChg chg="add mod">
          <ac:chgData name="Sowmya Prakash" userId="S::sowmya.c.prakash@avanade.com::eba35ed4-c23e-41cd-9062-384040ef55eb" providerId="AD" clId="Web-{557A31E0-2F7F-4DE1-B7F7-B2B9C82E2EC7}" dt="2022-06-03T13:50:36.167" v="206" actId="1076"/>
          <ac:picMkLst>
            <pc:docMk/>
            <pc:sldMk cId="1664206098" sldId="2076138250"/>
            <ac:picMk id="5" creationId="{1CA1CA47-2406-0C79-2B41-5A9D50076FE3}"/>
          </ac:picMkLst>
        </pc:picChg>
        <pc:picChg chg="add mod">
          <ac:chgData name="Sowmya Prakash" userId="S::sowmya.c.prakash@avanade.com::eba35ed4-c23e-41cd-9062-384040ef55eb" providerId="AD" clId="Web-{557A31E0-2F7F-4DE1-B7F7-B2B9C82E2EC7}" dt="2022-06-03T13:37:29.176" v="27" actId="1076"/>
          <ac:picMkLst>
            <pc:docMk/>
            <pc:sldMk cId="1664206098" sldId="2076138250"/>
            <ac:picMk id="8" creationId="{F6D81958-BA64-3ECB-96CD-552A96EA66E0}"/>
          </ac:picMkLst>
        </pc:picChg>
        <pc:picChg chg="add mod">
          <ac:chgData name="Sowmya Prakash" userId="S::sowmya.c.prakash@avanade.com::eba35ed4-c23e-41cd-9062-384040ef55eb" providerId="AD" clId="Web-{557A31E0-2F7F-4DE1-B7F7-B2B9C82E2EC7}" dt="2022-06-03T13:41:39.136" v="73" actId="1076"/>
          <ac:picMkLst>
            <pc:docMk/>
            <pc:sldMk cId="1664206098" sldId="2076138250"/>
            <ac:picMk id="20" creationId="{80C9E855-45A7-71C7-7645-60AC90CC7CCE}"/>
          </ac:picMkLst>
        </pc:picChg>
        <pc:picChg chg="add mod">
          <ac:chgData name="Sowmya Prakash" userId="S::sowmya.c.prakash@avanade.com::eba35ed4-c23e-41cd-9062-384040ef55eb" providerId="AD" clId="Web-{557A31E0-2F7F-4DE1-B7F7-B2B9C82E2EC7}" dt="2022-06-03T13:44:28.344" v="122" actId="14100"/>
          <ac:picMkLst>
            <pc:docMk/>
            <pc:sldMk cId="1664206098" sldId="2076138250"/>
            <ac:picMk id="26" creationId="{17D35841-EAA3-FEAB-DD2D-83E2EE7AD2BD}"/>
          </ac:picMkLst>
        </pc:picChg>
        <pc:picChg chg="add mod">
          <ac:chgData name="Sowmya Prakash" userId="S::sowmya.c.prakash@avanade.com::eba35ed4-c23e-41cd-9062-384040ef55eb" providerId="AD" clId="Web-{557A31E0-2F7F-4DE1-B7F7-B2B9C82E2EC7}" dt="2022-06-03T13:46:00.925" v="138" actId="1076"/>
          <ac:picMkLst>
            <pc:docMk/>
            <pc:sldMk cId="1664206098" sldId="2076138250"/>
            <ac:picMk id="32" creationId="{3998EB36-D134-81DD-AD24-3515807744E8}"/>
          </ac:picMkLst>
        </pc:picChg>
        <pc:cxnChg chg="add mod">
          <ac:chgData name="Sowmya Prakash" userId="S::sowmya.c.prakash@avanade.com::eba35ed4-c23e-41cd-9062-384040ef55eb" providerId="AD" clId="Web-{557A31E0-2F7F-4DE1-B7F7-B2B9C82E2EC7}" dt="2022-06-03T13:49:51.400" v="197" actId="14100"/>
          <ac:cxnSpMkLst>
            <pc:docMk/>
            <pc:sldMk cId="1664206098" sldId="2076138250"/>
            <ac:cxnSpMk id="37" creationId="{2A3A026D-254C-6AF7-2360-E53430A30129}"/>
          </ac:cxnSpMkLst>
        </pc:cxnChg>
        <pc:cxnChg chg="add mod">
          <ac:chgData name="Sowmya Prakash" userId="S::sowmya.c.prakash@avanade.com::eba35ed4-c23e-41cd-9062-384040ef55eb" providerId="AD" clId="Web-{557A31E0-2F7F-4DE1-B7F7-B2B9C82E2EC7}" dt="2022-06-03T13:49:55.697" v="198" actId="14100"/>
          <ac:cxnSpMkLst>
            <pc:docMk/>
            <pc:sldMk cId="1664206098" sldId="2076138250"/>
            <ac:cxnSpMk id="38" creationId="{3D9C1502-73A1-ABB5-5028-6592741BC78F}"/>
          </ac:cxnSpMkLst>
        </pc:cxnChg>
      </pc:sldChg>
    </pc:docChg>
  </pc:docChgLst>
  <pc:docChgLst>
    <pc:chgData name="Sowmya Prakash" userId="S::sowmya.c.prakash@avanade.com::eba35ed4-c23e-41cd-9062-384040ef55eb" providerId="AD" clId="Web-{1CA86ABA-A7CB-4566-A7AA-7072B220964F}"/>
    <pc:docChg chg="sldOrd">
      <pc:chgData name="Sowmya Prakash" userId="S::sowmya.c.prakash@avanade.com::eba35ed4-c23e-41cd-9062-384040ef55eb" providerId="AD" clId="Web-{1CA86ABA-A7CB-4566-A7AA-7072B220964F}" dt="2022-06-03T11:56:16.062" v="0"/>
      <pc:docMkLst>
        <pc:docMk/>
      </pc:docMkLst>
      <pc:sldChg chg="ord">
        <pc:chgData name="Sowmya Prakash" userId="S::sowmya.c.prakash@avanade.com::eba35ed4-c23e-41cd-9062-384040ef55eb" providerId="AD" clId="Web-{1CA86ABA-A7CB-4566-A7AA-7072B220964F}" dt="2022-06-03T11:56:16.062" v="0"/>
        <pc:sldMkLst>
          <pc:docMk/>
          <pc:sldMk cId="3039798316" sldId="2076138249"/>
        </pc:sldMkLst>
      </pc:sld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docChgLst>
    <pc:chgData name="Sowmya Prakash" userId="S::sowmya.c.prakash@avanade.com::eba35ed4-c23e-41cd-9062-384040ef55eb" providerId="AD" clId="Web-{CACC8262-4653-4AAF-BBBD-173DF53CEADF}"/>
    <pc:docChg chg="modSld">
      <pc:chgData name="Sowmya Prakash" userId="S::sowmya.c.prakash@avanade.com::eba35ed4-c23e-41cd-9062-384040ef55eb" providerId="AD" clId="Web-{CACC8262-4653-4AAF-BBBD-173DF53CEADF}" dt="2022-06-09T12:38:33.023" v="0" actId="20577"/>
      <pc:docMkLst>
        <pc:docMk/>
      </pc:docMkLst>
      <pc:sldChg chg="modSp">
        <pc:chgData name="Sowmya Prakash" userId="S::sowmya.c.prakash@avanade.com::eba35ed4-c23e-41cd-9062-384040ef55eb" providerId="AD" clId="Web-{CACC8262-4653-4AAF-BBBD-173DF53CEADF}" dt="2022-06-09T12:38:33.023" v="0" actId="20577"/>
        <pc:sldMkLst>
          <pc:docMk/>
          <pc:sldMk cId="1824703607" sldId="2076138247"/>
        </pc:sldMkLst>
        <pc:spChg chg="mod">
          <ac:chgData name="Sowmya Prakash" userId="S::sowmya.c.prakash@avanade.com::eba35ed4-c23e-41cd-9062-384040ef55eb" providerId="AD" clId="Web-{CACC8262-4653-4AAF-BBBD-173DF53CEADF}" dt="2022-06-09T12:38:33.023" v="0" actId="20577"/>
          <ac:spMkLst>
            <pc:docMk/>
            <pc:sldMk cId="1824703607" sldId="2076138247"/>
            <ac:spMk id="2" creationId="{3F9D04D7-3EDD-FBED-7CF6-DECA1FDCC19B}"/>
          </ac:spMkLst>
        </pc:spChg>
      </pc:sldChg>
    </pc:docChg>
  </pc:docChgLst>
  <pc:docChgLst>
    <pc:chgData name="Sowmya Prakash" userId="S::sowmya.c.prakash@avanade.com::eba35ed4-c23e-41cd-9062-384040ef55eb" providerId="AD" clId="Web-{B38BF805-6934-415D-B39C-138AEDEE8A8B}"/>
    <pc:docChg chg="addSld delSld modSld sldOrd">
      <pc:chgData name="Sowmya Prakash" userId="S::sowmya.c.prakash@avanade.com::eba35ed4-c23e-41cd-9062-384040ef55eb" providerId="AD" clId="Web-{B38BF805-6934-415D-B39C-138AEDEE8A8B}" dt="2022-05-30T09:43:58.441" v="804" actId="20577"/>
      <pc:docMkLst>
        <pc:docMk/>
      </pc:docMkLst>
      <pc:sldChg chg="modSp">
        <pc:chgData name="Sowmya Prakash" userId="S::sowmya.c.prakash@avanade.com::eba35ed4-c23e-41cd-9062-384040ef55eb" providerId="AD" clId="Web-{B38BF805-6934-415D-B39C-138AEDEE8A8B}" dt="2022-05-30T09:13:14.453" v="429" actId="1076"/>
        <pc:sldMkLst>
          <pc:docMk/>
          <pc:sldMk cId="1673751036" sldId="4190"/>
        </pc:sldMkLst>
        <pc:spChg chg="mod">
          <ac:chgData name="Sowmya Prakash" userId="S::sowmya.c.prakash@avanade.com::eba35ed4-c23e-41cd-9062-384040ef55eb" providerId="AD" clId="Web-{B38BF805-6934-415D-B39C-138AEDEE8A8B}" dt="2022-05-30T09:13:14.453" v="429" actId="1076"/>
          <ac:spMkLst>
            <pc:docMk/>
            <pc:sldMk cId="1673751036" sldId="4190"/>
            <ac:spMk id="3" creationId="{6A031897-32CD-4D55-A635-DF08D34B301B}"/>
          </ac:spMkLst>
        </pc:spChg>
      </pc:sldChg>
      <pc:sldChg chg="modSp">
        <pc:chgData name="Sowmya Prakash" userId="S::sowmya.c.prakash@avanade.com::eba35ed4-c23e-41cd-9062-384040ef55eb" providerId="AD" clId="Web-{B38BF805-6934-415D-B39C-138AEDEE8A8B}" dt="2022-05-30T09:13:28.938" v="430" actId="20577"/>
        <pc:sldMkLst>
          <pc:docMk/>
          <pc:sldMk cId="1356408452" sldId="4191"/>
        </pc:sldMkLst>
        <pc:spChg chg="mod">
          <ac:chgData name="Sowmya Prakash" userId="S::sowmya.c.prakash@avanade.com::eba35ed4-c23e-41cd-9062-384040ef55eb" providerId="AD" clId="Web-{B38BF805-6934-415D-B39C-138AEDEE8A8B}" dt="2022-05-30T09:13:28.938" v="430" actId="20577"/>
          <ac:spMkLst>
            <pc:docMk/>
            <pc:sldMk cId="1356408452" sldId="4191"/>
            <ac:spMk id="3" creationId="{4B6C4765-25A3-476A-AE97-4C665D1DF807}"/>
          </ac:spMkLst>
        </pc:spChg>
      </pc:sldChg>
      <pc:sldChg chg="modSp ord">
        <pc:chgData name="Sowmya Prakash" userId="S::sowmya.c.prakash@avanade.com::eba35ed4-c23e-41cd-9062-384040ef55eb" providerId="AD" clId="Web-{B38BF805-6934-415D-B39C-138AEDEE8A8B}" dt="2022-05-30T08:25:55.410" v="61" actId="14100"/>
        <pc:sldMkLst>
          <pc:docMk/>
          <pc:sldMk cId="1150713332" sldId="4192"/>
        </pc:sldMkLst>
        <pc:spChg chg="mod">
          <ac:chgData name="Sowmya Prakash" userId="S::sowmya.c.prakash@avanade.com::eba35ed4-c23e-41cd-9062-384040ef55eb" providerId="AD" clId="Web-{B38BF805-6934-415D-B39C-138AEDEE8A8B}" dt="2022-05-30T08:25:55.410" v="61" actId="14100"/>
          <ac:spMkLst>
            <pc:docMk/>
            <pc:sldMk cId="1150713332" sldId="4192"/>
            <ac:spMk id="2" creationId="{61D3BC30-1208-4F47-B6FB-84D9C2BC4764}"/>
          </ac:spMkLst>
        </pc:spChg>
        <pc:spChg chg="mod">
          <ac:chgData name="Sowmya Prakash" userId="S::sowmya.c.prakash@avanade.com::eba35ed4-c23e-41cd-9062-384040ef55eb" providerId="AD" clId="Web-{B38BF805-6934-415D-B39C-138AEDEE8A8B}" dt="2022-05-30T08:25:09.924" v="55" actId="20577"/>
          <ac:spMkLst>
            <pc:docMk/>
            <pc:sldMk cId="1150713332" sldId="4192"/>
            <ac:spMk id="3" creationId="{CF4F34F6-815C-4E01-9A42-2E895C8EFBE8}"/>
          </ac:spMkLst>
        </pc:spChg>
      </pc:sldChg>
      <pc:sldChg chg="mod modShow">
        <pc:chgData name="Sowmya Prakash" userId="S::sowmya.c.prakash@avanade.com::eba35ed4-c23e-41cd-9062-384040ef55eb" providerId="AD" clId="Web-{B38BF805-6934-415D-B39C-138AEDEE8A8B}" dt="2022-05-30T09:18:36.060" v="536"/>
        <pc:sldMkLst>
          <pc:docMk/>
          <pc:sldMk cId="3009970899" sldId="2076138217"/>
        </pc:sldMkLst>
      </pc:sldChg>
      <pc:sldChg chg="modSp ord">
        <pc:chgData name="Sowmya Prakash" userId="S::sowmya.c.prakash@avanade.com::eba35ed4-c23e-41cd-9062-384040ef55eb" providerId="AD" clId="Web-{B38BF805-6934-415D-B39C-138AEDEE8A8B}" dt="2022-05-30T08:25:03.658" v="53" actId="20577"/>
        <pc:sldMkLst>
          <pc:docMk/>
          <pc:sldMk cId="4282176044" sldId="2076138218"/>
        </pc:sldMkLst>
        <pc:spChg chg="mod">
          <ac:chgData name="Sowmya Prakash" userId="S::sowmya.c.prakash@avanade.com::eba35ed4-c23e-41cd-9062-384040ef55eb" providerId="AD" clId="Web-{B38BF805-6934-415D-B39C-138AEDEE8A8B}" dt="2022-05-30T08:25:03.658" v="53" actId="20577"/>
          <ac:spMkLst>
            <pc:docMk/>
            <pc:sldMk cId="4282176044" sldId="2076138218"/>
            <ac:spMk id="3" creationId="{7AAAD5EE-B8A0-4A4A-BADC-253F73F6A9DC}"/>
          </ac:spMkLst>
        </pc:spChg>
      </pc:sldChg>
      <pc:sldChg chg="modSp new ord">
        <pc:chgData name="Sowmya Prakash" userId="S::sowmya.c.prakash@avanade.com::eba35ed4-c23e-41cd-9062-384040ef55eb" providerId="AD" clId="Web-{B38BF805-6934-415D-B39C-138AEDEE8A8B}" dt="2022-05-30T08:44:17.441" v="255" actId="20577"/>
        <pc:sldMkLst>
          <pc:docMk/>
          <pc:sldMk cId="1299764104" sldId="2076138229"/>
        </pc:sldMkLst>
        <pc:spChg chg="mod">
          <ac:chgData name="Sowmya Prakash" userId="S::sowmya.c.prakash@avanade.com::eba35ed4-c23e-41cd-9062-384040ef55eb" providerId="AD" clId="Web-{B38BF805-6934-415D-B39C-138AEDEE8A8B}" dt="2022-05-30T08:44:17.441" v="255" actId="20577"/>
          <ac:spMkLst>
            <pc:docMk/>
            <pc:sldMk cId="1299764104" sldId="2076138229"/>
            <ac:spMk id="2" creationId="{0613131F-476B-9774-C36B-AA4C5277D7AA}"/>
          </ac:spMkLst>
        </pc:spChg>
        <pc:spChg chg="mod">
          <ac:chgData name="Sowmya Prakash" userId="S::sowmya.c.prakash@avanade.com::eba35ed4-c23e-41cd-9062-384040ef55eb" providerId="AD" clId="Web-{B38BF805-6934-415D-B39C-138AEDEE8A8B}" dt="2022-05-30T08:33:53.962" v="206" actId="1076"/>
          <ac:spMkLst>
            <pc:docMk/>
            <pc:sldMk cId="1299764104" sldId="2076138229"/>
            <ac:spMk id="3" creationId="{15FC23A7-8F1F-9674-8FAF-5A6C3846FECE}"/>
          </ac:spMkLst>
        </pc:spChg>
      </pc:sldChg>
      <pc:sldChg chg="new del">
        <pc:chgData name="Sowmya Prakash" userId="S::sowmya.c.prakash@avanade.com::eba35ed4-c23e-41cd-9062-384040ef55eb" providerId="AD" clId="Web-{B38BF805-6934-415D-B39C-138AEDEE8A8B}" dt="2022-05-30T08:45:47.242" v="260"/>
        <pc:sldMkLst>
          <pc:docMk/>
          <pc:sldMk cId="4020264" sldId="2076138230"/>
        </pc:sldMkLst>
      </pc:sldChg>
      <pc:sldChg chg="delSp new del">
        <pc:chgData name="Sowmya Prakash" userId="S::sowmya.c.prakash@avanade.com::eba35ed4-c23e-41cd-9062-384040ef55eb" providerId="AD" clId="Web-{B38BF805-6934-415D-B39C-138AEDEE8A8B}" dt="2022-05-30T08:44:56.490" v="258"/>
        <pc:sldMkLst>
          <pc:docMk/>
          <pc:sldMk cId="2828975806" sldId="2076138230"/>
        </pc:sldMkLst>
        <pc:spChg chg="del">
          <ac:chgData name="Sowmya Prakash" userId="S::sowmya.c.prakash@avanade.com::eba35ed4-c23e-41cd-9062-384040ef55eb" providerId="AD" clId="Web-{B38BF805-6934-415D-B39C-138AEDEE8A8B}" dt="2022-05-30T08:44:55.224" v="257"/>
          <ac:spMkLst>
            <pc:docMk/>
            <pc:sldMk cId="2828975806" sldId="2076138230"/>
            <ac:spMk id="3" creationId="{ED31A506-0326-31FC-DFB9-17967229E94A}"/>
          </ac:spMkLst>
        </pc:spChg>
      </pc:sldChg>
      <pc:sldChg chg="delSp modSp new del">
        <pc:chgData name="Sowmya Prakash" userId="S::sowmya.c.prakash@avanade.com::eba35ed4-c23e-41cd-9062-384040ef55eb" providerId="AD" clId="Web-{B38BF805-6934-415D-B39C-138AEDEE8A8B}" dt="2022-05-30T08:48:12.748" v="301"/>
        <pc:sldMkLst>
          <pc:docMk/>
          <pc:sldMk cId="4021764646" sldId="2076138230"/>
        </pc:sldMkLst>
        <pc:spChg chg="mod">
          <ac:chgData name="Sowmya Prakash" userId="S::sowmya.c.prakash@avanade.com::eba35ed4-c23e-41cd-9062-384040ef55eb" providerId="AD" clId="Web-{B38BF805-6934-415D-B39C-138AEDEE8A8B}" dt="2022-05-30T08:48:00.154" v="291" actId="20577"/>
          <ac:spMkLst>
            <pc:docMk/>
            <pc:sldMk cId="4021764646" sldId="2076138230"/>
            <ac:spMk id="2" creationId="{AC9C5096-6B9D-E228-1A07-D04F4FF385E8}"/>
          </ac:spMkLst>
        </pc:spChg>
        <pc:spChg chg="del">
          <ac:chgData name="Sowmya Prakash" userId="S::sowmya.c.prakash@avanade.com::eba35ed4-c23e-41cd-9062-384040ef55eb" providerId="AD" clId="Web-{B38BF805-6934-415D-B39C-138AEDEE8A8B}" dt="2022-05-30T08:46:59.479" v="288"/>
          <ac:spMkLst>
            <pc:docMk/>
            <pc:sldMk cId="4021764646" sldId="2076138230"/>
            <ac:spMk id="3" creationId="{6CA089E7-D896-5FA3-FDF0-935BCAB8F5EE}"/>
          </ac:spMkLst>
        </pc:spChg>
      </pc:sldChg>
      <pc:sldChg chg="delSp modSp new del">
        <pc:chgData name="Sowmya Prakash" userId="S::sowmya.c.prakash@avanade.com::eba35ed4-c23e-41cd-9062-384040ef55eb" providerId="AD" clId="Web-{B38BF805-6934-415D-B39C-138AEDEE8A8B}" dt="2022-05-30T08:54:27.983" v="396"/>
        <pc:sldMkLst>
          <pc:docMk/>
          <pc:sldMk cId="394996994" sldId="2076138231"/>
        </pc:sldMkLst>
        <pc:spChg chg="mod">
          <ac:chgData name="Sowmya Prakash" userId="S::sowmya.c.prakash@avanade.com::eba35ed4-c23e-41cd-9062-384040ef55eb" providerId="AD" clId="Web-{B38BF805-6934-415D-B39C-138AEDEE8A8B}" dt="2022-05-30T08:54:17.404" v="392" actId="20577"/>
          <ac:spMkLst>
            <pc:docMk/>
            <pc:sldMk cId="394996994" sldId="2076138231"/>
            <ac:spMk id="2" creationId="{461A5A10-020D-7177-74EB-C25B933A930E}"/>
          </ac:spMkLst>
        </pc:spChg>
        <pc:spChg chg="del">
          <ac:chgData name="Sowmya Prakash" userId="S::sowmya.c.prakash@avanade.com::eba35ed4-c23e-41cd-9062-384040ef55eb" providerId="AD" clId="Web-{B38BF805-6934-415D-B39C-138AEDEE8A8B}" dt="2022-05-30T08:47:54.076" v="290"/>
          <ac:spMkLst>
            <pc:docMk/>
            <pc:sldMk cId="394996994" sldId="2076138231"/>
            <ac:spMk id="3" creationId="{F6136FBC-BDA2-9BE3-E698-086307EFD486}"/>
          </ac:spMkLst>
        </pc:spChg>
      </pc:sldChg>
      <pc:sldChg chg="modSp add del replId">
        <pc:chgData name="Sowmya Prakash" userId="S::sowmya.c.prakash@avanade.com::eba35ed4-c23e-41cd-9062-384040ef55eb" providerId="AD" clId="Web-{B38BF805-6934-415D-B39C-138AEDEE8A8B}" dt="2022-05-30T08:55:45.893" v="413"/>
        <pc:sldMkLst>
          <pc:docMk/>
          <pc:sldMk cId="1953537093" sldId="2076138232"/>
        </pc:sldMkLst>
        <pc:spChg chg="mod">
          <ac:chgData name="Sowmya Prakash" userId="S::sowmya.c.prakash@avanade.com::eba35ed4-c23e-41cd-9062-384040ef55eb" providerId="AD" clId="Web-{B38BF805-6934-415D-B39C-138AEDEE8A8B}" dt="2022-05-30T08:54:38.186" v="398" actId="20577"/>
          <ac:spMkLst>
            <pc:docMk/>
            <pc:sldMk cId="1953537093" sldId="2076138232"/>
            <ac:spMk id="2" creationId="{461A5A10-020D-7177-74EB-C25B933A930E}"/>
          </ac:spMkLst>
        </pc:spChg>
      </pc:sldChg>
      <pc:sldChg chg="delSp modSp add del replId">
        <pc:chgData name="Sowmya Prakash" userId="S::sowmya.c.prakash@avanade.com::eba35ed4-c23e-41cd-9062-384040ef55eb" providerId="AD" clId="Web-{B38BF805-6934-415D-B39C-138AEDEE8A8B}" dt="2022-05-30T08:50:39.551" v="326"/>
        <pc:sldMkLst>
          <pc:docMk/>
          <pc:sldMk cId="1979539847" sldId="2076138232"/>
        </pc:sldMkLst>
        <pc:spChg chg="mod">
          <ac:chgData name="Sowmya Prakash" userId="S::sowmya.c.prakash@avanade.com::eba35ed4-c23e-41cd-9062-384040ef55eb" providerId="AD" clId="Web-{B38BF805-6934-415D-B39C-138AEDEE8A8B}" dt="2022-05-30T08:50:00.425" v="317" actId="1076"/>
          <ac:spMkLst>
            <pc:docMk/>
            <pc:sldMk cId="1979539847" sldId="2076138232"/>
            <ac:spMk id="6" creationId="{82249EEA-3CC6-AB75-AD27-1E2D877C41B8}"/>
          </ac:spMkLst>
        </pc:spChg>
        <pc:spChg chg="mod">
          <ac:chgData name="Sowmya Prakash" userId="S::sowmya.c.prakash@avanade.com::eba35ed4-c23e-41cd-9062-384040ef55eb" providerId="AD" clId="Web-{B38BF805-6934-415D-B39C-138AEDEE8A8B}" dt="2022-05-30T08:50:27.613" v="324" actId="1076"/>
          <ac:spMkLst>
            <pc:docMk/>
            <pc:sldMk cId="1979539847" sldId="2076138232"/>
            <ac:spMk id="7" creationId="{3F43FE0B-2CB7-4C88-B1C1-8F38BEF182DD}"/>
          </ac:spMkLst>
        </pc:spChg>
        <pc:spChg chg="mod">
          <ac:chgData name="Sowmya Prakash" userId="S::sowmya.c.prakash@avanade.com::eba35ed4-c23e-41cd-9062-384040ef55eb" providerId="AD" clId="Web-{B38BF805-6934-415D-B39C-138AEDEE8A8B}" dt="2022-05-30T08:49:38.361" v="309" actId="1076"/>
          <ac:spMkLst>
            <pc:docMk/>
            <pc:sldMk cId="1979539847" sldId="2076138232"/>
            <ac:spMk id="8" creationId="{8A2BAEE4-5C06-53F4-A991-A191D08736B4}"/>
          </ac:spMkLst>
        </pc:spChg>
        <pc:spChg chg="mod">
          <ac:chgData name="Sowmya Prakash" userId="S::sowmya.c.prakash@avanade.com::eba35ed4-c23e-41cd-9062-384040ef55eb" providerId="AD" clId="Web-{B38BF805-6934-415D-B39C-138AEDEE8A8B}" dt="2022-05-30T08:50:02.628" v="318" actId="1076"/>
          <ac:spMkLst>
            <pc:docMk/>
            <pc:sldMk cId="1979539847" sldId="2076138232"/>
            <ac:spMk id="15" creationId="{4A9BCBC9-FAAF-F08A-35FF-0747646E8182}"/>
          </ac:spMkLst>
        </pc:spChg>
        <pc:spChg chg="mod">
          <ac:chgData name="Sowmya Prakash" userId="S::sowmya.c.prakash@avanade.com::eba35ed4-c23e-41cd-9062-384040ef55eb" providerId="AD" clId="Web-{B38BF805-6934-415D-B39C-138AEDEE8A8B}" dt="2022-05-30T08:50:11.503" v="320" actId="1076"/>
          <ac:spMkLst>
            <pc:docMk/>
            <pc:sldMk cId="1979539847" sldId="2076138232"/>
            <ac:spMk id="16" creationId="{0621A2F8-83E8-9596-A0D4-F39A67B9C9FF}"/>
          </ac:spMkLst>
        </pc:spChg>
        <pc:spChg chg="mod">
          <ac:chgData name="Sowmya Prakash" userId="S::sowmya.c.prakash@avanade.com::eba35ed4-c23e-41cd-9062-384040ef55eb" providerId="AD" clId="Web-{B38BF805-6934-415D-B39C-138AEDEE8A8B}" dt="2022-05-30T08:49:41.049" v="310" actId="1076"/>
          <ac:spMkLst>
            <pc:docMk/>
            <pc:sldMk cId="1979539847" sldId="2076138232"/>
            <ac:spMk id="17" creationId="{ECD3B46F-224A-D100-1802-58CEF9D82284}"/>
          </ac:spMkLst>
        </pc:spChg>
        <pc:spChg chg="mod">
          <ac:chgData name="Sowmya Prakash" userId="S::sowmya.c.prakash@avanade.com::eba35ed4-c23e-41cd-9062-384040ef55eb" providerId="AD" clId="Web-{B38BF805-6934-415D-B39C-138AEDEE8A8B}" dt="2022-05-30T08:49:27.486" v="306" actId="1076"/>
          <ac:spMkLst>
            <pc:docMk/>
            <pc:sldMk cId="1979539847" sldId="2076138232"/>
            <ac:spMk id="22" creationId="{4EA021A0-AA7F-6731-5F11-3233D381D149}"/>
          </ac:spMkLst>
        </pc:spChg>
        <pc:cxnChg chg="del">
          <ac:chgData name="Sowmya Prakash" userId="S::sowmya.c.prakash@avanade.com::eba35ed4-c23e-41cd-9062-384040ef55eb" providerId="AD" clId="Web-{B38BF805-6934-415D-B39C-138AEDEE8A8B}" dt="2022-05-30T08:50:18.066" v="322"/>
          <ac:cxnSpMkLst>
            <pc:docMk/>
            <pc:sldMk cId="1979539847" sldId="2076138232"/>
            <ac:cxnSpMk id="11" creationId="{5D2C1B96-4F7E-A2BC-AE04-989C1D99A09D}"/>
          </ac:cxnSpMkLst>
        </pc:cxnChg>
        <pc:cxnChg chg="mod">
          <ac:chgData name="Sowmya Prakash" userId="S::sowmya.c.prakash@avanade.com::eba35ed4-c23e-41cd-9062-384040ef55eb" providerId="AD" clId="Web-{B38BF805-6934-415D-B39C-138AEDEE8A8B}" dt="2022-05-30T08:50:31.864" v="325" actId="1076"/>
          <ac:cxnSpMkLst>
            <pc:docMk/>
            <pc:sldMk cId="1979539847" sldId="2076138232"/>
            <ac:cxnSpMk id="12" creationId="{F7ADBD40-E306-5D5D-ABEF-D57DB9EB9A8F}"/>
          </ac:cxnSpMkLst>
        </pc:cxnChg>
        <pc:cxnChg chg="mod">
          <ac:chgData name="Sowmya Prakash" userId="S::sowmya.c.prakash@avanade.com::eba35ed4-c23e-41cd-9062-384040ef55eb" providerId="AD" clId="Web-{B38BF805-6934-415D-B39C-138AEDEE8A8B}" dt="2022-05-30T08:49:45.299" v="311" actId="1076"/>
          <ac:cxnSpMkLst>
            <pc:docMk/>
            <pc:sldMk cId="1979539847" sldId="2076138232"/>
            <ac:cxnSpMk id="21" creationId="{9C4D4CE4-C098-9E4B-3DBF-89813B7C5477}"/>
          </ac:cxnSpMkLst>
        </pc:cxnChg>
        <pc:cxnChg chg="mod">
          <ac:chgData name="Sowmya Prakash" userId="S::sowmya.c.prakash@avanade.com::eba35ed4-c23e-41cd-9062-384040ef55eb" providerId="AD" clId="Web-{B38BF805-6934-415D-B39C-138AEDEE8A8B}" dt="2022-05-30T08:50:15.738" v="321" actId="14100"/>
          <ac:cxnSpMkLst>
            <pc:docMk/>
            <pc:sldMk cId="1979539847" sldId="2076138232"/>
            <ac:cxnSpMk id="23" creationId="{9C4B1CFA-4D59-185B-0BE9-06BFD87FCB98}"/>
          </ac:cxnSpMkLst>
        </pc:cxnChg>
      </pc:sldChg>
      <pc:sldChg chg="modSp add del replId">
        <pc:chgData name="Sowmya Prakash" userId="S::sowmya.c.prakash@avanade.com::eba35ed4-c23e-41cd-9062-384040ef55eb" providerId="AD" clId="Web-{B38BF805-6934-415D-B39C-138AEDEE8A8B}" dt="2022-05-30T08:56:04.300" v="418"/>
        <pc:sldMkLst>
          <pc:docMk/>
          <pc:sldMk cId="648073686" sldId="2076138233"/>
        </pc:sldMkLst>
        <pc:spChg chg="mod">
          <ac:chgData name="Sowmya Prakash" userId="S::sowmya.c.prakash@avanade.com::eba35ed4-c23e-41cd-9062-384040ef55eb" providerId="AD" clId="Web-{B38BF805-6934-415D-B39C-138AEDEE8A8B}" dt="2022-05-30T08:55:59.799" v="416" actId="20577"/>
          <ac:spMkLst>
            <pc:docMk/>
            <pc:sldMk cId="648073686" sldId="2076138233"/>
            <ac:spMk id="2" creationId="{461A5A10-020D-7177-74EB-C25B933A930E}"/>
          </ac:spMkLst>
        </pc:spChg>
      </pc:sldChg>
      <pc:sldChg chg="delSp modSp new">
        <pc:chgData name="Sowmya Prakash" userId="S::sowmya.c.prakash@avanade.com::eba35ed4-c23e-41cd-9062-384040ef55eb" providerId="AD" clId="Web-{B38BF805-6934-415D-B39C-138AEDEE8A8B}" dt="2022-05-30T08:55:21.704" v="409" actId="20577"/>
        <pc:sldMkLst>
          <pc:docMk/>
          <pc:sldMk cId="1163105268" sldId="2076138234"/>
        </pc:sldMkLst>
        <pc:spChg chg="mod">
          <ac:chgData name="Sowmya Prakash" userId="S::sowmya.c.prakash@avanade.com::eba35ed4-c23e-41cd-9062-384040ef55eb" providerId="AD" clId="Web-{B38BF805-6934-415D-B39C-138AEDEE8A8B}" dt="2022-05-30T08:55:21.704" v="409" actId="20577"/>
          <ac:spMkLst>
            <pc:docMk/>
            <pc:sldMk cId="1163105268" sldId="2076138234"/>
            <ac:spMk id="2" creationId="{D9D49CD5-FB4D-8E99-A7EC-6D51D759A3E1}"/>
          </ac:spMkLst>
        </pc:spChg>
        <pc:spChg chg="del">
          <ac:chgData name="Sowmya Prakash" userId="S::sowmya.c.prakash@avanade.com::eba35ed4-c23e-41cd-9062-384040ef55eb" providerId="AD" clId="Web-{B38BF805-6934-415D-B39C-138AEDEE8A8B}" dt="2022-05-30T08:54:21.530" v="395"/>
          <ac:spMkLst>
            <pc:docMk/>
            <pc:sldMk cId="1163105268" sldId="2076138234"/>
            <ac:spMk id="3" creationId="{EE48201E-E672-BA46-23FF-EA6482E82216}"/>
          </ac:spMkLst>
        </pc:spChg>
      </pc:sldChg>
      <pc:sldChg chg="modSp add replId">
        <pc:chgData name="Sowmya Prakash" userId="S::sowmya.c.prakash@avanade.com::eba35ed4-c23e-41cd-9062-384040ef55eb" providerId="AD" clId="Web-{B38BF805-6934-415D-B39C-138AEDEE8A8B}" dt="2022-05-30T08:55:43.392" v="412" actId="14100"/>
        <pc:sldMkLst>
          <pc:docMk/>
          <pc:sldMk cId="1435549696" sldId="2076138235"/>
        </pc:sldMkLst>
        <pc:spChg chg="mod">
          <ac:chgData name="Sowmya Prakash" userId="S::sowmya.c.prakash@avanade.com::eba35ed4-c23e-41cd-9062-384040ef55eb" providerId="AD" clId="Web-{B38BF805-6934-415D-B39C-138AEDEE8A8B}" dt="2022-05-30T08:55:43.392" v="412" actId="14100"/>
          <ac:spMkLst>
            <pc:docMk/>
            <pc:sldMk cId="1435549696" sldId="2076138235"/>
            <ac:spMk id="2" creationId="{D9D49CD5-FB4D-8E99-A7EC-6D51D759A3E1}"/>
          </ac:spMkLst>
        </pc:spChg>
      </pc:sldChg>
      <pc:sldChg chg="modSp add ord replId">
        <pc:chgData name="Sowmya Prakash" userId="S::sowmya.c.prakash@avanade.com::eba35ed4-c23e-41cd-9062-384040ef55eb" providerId="AD" clId="Web-{B38BF805-6934-415D-B39C-138AEDEE8A8B}" dt="2022-05-30T08:56:02.721" v="417" actId="20577"/>
        <pc:sldMkLst>
          <pc:docMk/>
          <pc:sldMk cId="1936365849" sldId="2076138236"/>
        </pc:sldMkLst>
        <pc:spChg chg="mod">
          <ac:chgData name="Sowmya Prakash" userId="S::sowmya.c.prakash@avanade.com::eba35ed4-c23e-41cd-9062-384040ef55eb" providerId="AD" clId="Web-{B38BF805-6934-415D-B39C-138AEDEE8A8B}" dt="2022-05-30T08:56:02.721" v="417" actId="20577"/>
          <ac:spMkLst>
            <pc:docMk/>
            <pc:sldMk cId="1936365849" sldId="2076138236"/>
            <ac:spMk id="2" creationId="{D9D49CD5-FB4D-8E99-A7EC-6D51D759A3E1}"/>
          </ac:spMkLst>
        </pc:spChg>
      </pc:sldChg>
      <pc:sldChg chg="modSp new">
        <pc:chgData name="Sowmya Prakash" userId="S::sowmya.c.prakash@avanade.com::eba35ed4-c23e-41cd-9062-384040ef55eb" providerId="AD" clId="Web-{B38BF805-6934-415D-B39C-138AEDEE8A8B}" dt="2022-05-30T09:19:20.562" v="539" actId="1076"/>
        <pc:sldMkLst>
          <pc:docMk/>
          <pc:sldMk cId="3840038549" sldId="2076138237"/>
        </pc:sldMkLst>
        <pc:spChg chg="mod">
          <ac:chgData name="Sowmya Prakash" userId="S::sowmya.c.prakash@avanade.com::eba35ed4-c23e-41cd-9062-384040ef55eb" providerId="AD" clId="Web-{B38BF805-6934-415D-B39C-138AEDEE8A8B}" dt="2022-05-30T09:19:20.562" v="539" actId="1076"/>
          <ac:spMkLst>
            <pc:docMk/>
            <pc:sldMk cId="3840038549" sldId="2076138237"/>
            <ac:spMk id="2" creationId="{BF6078F6-81C7-9763-1D11-012D9FC82663}"/>
          </ac:spMkLst>
        </pc:spChg>
        <pc:spChg chg="mod">
          <ac:chgData name="Sowmya Prakash" userId="S::sowmya.c.prakash@avanade.com::eba35ed4-c23e-41cd-9062-384040ef55eb" providerId="AD" clId="Web-{B38BF805-6934-415D-B39C-138AEDEE8A8B}" dt="2022-05-30T09:14:03.705" v="445" actId="20577"/>
          <ac:spMkLst>
            <pc:docMk/>
            <pc:sldMk cId="3840038549" sldId="2076138237"/>
            <ac:spMk id="3" creationId="{D9872C76-1B64-4C2A-D58D-CBDF2C9E7E15}"/>
          </ac:spMkLst>
        </pc:spChg>
      </pc:sldChg>
      <pc:sldChg chg="modSp add replId">
        <pc:chgData name="Sowmya Prakash" userId="S::sowmya.c.prakash@avanade.com::eba35ed4-c23e-41cd-9062-384040ef55eb" providerId="AD" clId="Web-{B38BF805-6934-415D-B39C-138AEDEE8A8B}" dt="2022-05-30T09:19:35.203" v="546" actId="20577"/>
        <pc:sldMkLst>
          <pc:docMk/>
          <pc:sldMk cId="3528727688" sldId="2076138238"/>
        </pc:sldMkLst>
        <pc:spChg chg="mod">
          <ac:chgData name="Sowmya Prakash" userId="S::sowmya.c.prakash@avanade.com::eba35ed4-c23e-41cd-9062-384040ef55eb" providerId="AD" clId="Web-{B38BF805-6934-415D-B39C-138AEDEE8A8B}" dt="2022-05-30T09:19:35.203" v="546" actId="20577"/>
          <ac:spMkLst>
            <pc:docMk/>
            <pc:sldMk cId="3528727688" sldId="2076138238"/>
            <ac:spMk id="2" creationId="{D9D49CD5-FB4D-8E99-A7EC-6D51D759A3E1}"/>
          </ac:spMkLst>
        </pc:spChg>
      </pc:sldChg>
      <pc:sldChg chg="modSp add replId">
        <pc:chgData name="Sowmya Prakash" userId="S::sowmya.c.prakash@avanade.com::eba35ed4-c23e-41cd-9062-384040ef55eb" providerId="AD" clId="Web-{B38BF805-6934-415D-B39C-138AEDEE8A8B}" dt="2022-05-30T09:19:45.032" v="562" actId="20577"/>
        <pc:sldMkLst>
          <pc:docMk/>
          <pc:sldMk cId="3411965556" sldId="2076138239"/>
        </pc:sldMkLst>
        <pc:spChg chg="mod">
          <ac:chgData name="Sowmya Prakash" userId="S::sowmya.c.prakash@avanade.com::eba35ed4-c23e-41cd-9062-384040ef55eb" providerId="AD" clId="Web-{B38BF805-6934-415D-B39C-138AEDEE8A8B}" dt="2022-05-30T09:19:45.032" v="562" actId="20577"/>
          <ac:spMkLst>
            <pc:docMk/>
            <pc:sldMk cId="3411965556" sldId="2076138239"/>
            <ac:spMk id="2" creationId="{D9D49CD5-FB4D-8E99-A7EC-6D51D759A3E1}"/>
          </ac:spMkLst>
        </pc:spChg>
      </pc:sldChg>
      <pc:sldChg chg="modSp add replId">
        <pc:chgData name="Sowmya Prakash" userId="S::sowmya.c.prakash@avanade.com::eba35ed4-c23e-41cd-9062-384040ef55eb" providerId="AD" clId="Web-{B38BF805-6934-415D-B39C-138AEDEE8A8B}" dt="2022-05-30T09:19:52.829" v="575" actId="20577"/>
        <pc:sldMkLst>
          <pc:docMk/>
          <pc:sldMk cId="2102757821" sldId="2076138240"/>
        </pc:sldMkLst>
        <pc:spChg chg="mod">
          <ac:chgData name="Sowmya Prakash" userId="S::sowmya.c.prakash@avanade.com::eba35ed4-c23e-41cd-9062-384040ef55eb" providerId="AD" clId="Web-{B38BF805-6934-415D-B39C-138AEDEE8A8B}" dt="2022-05-30T09:19:52.829" v="575" actId="20577"/>
          <ac:spMkLst>
            <pc:docMk/>
            <pc:sldMk cId="2102757821" sldId="2076138240"/>
            <ac:spMk id="2" creationId="{D9D49CD5-FB4D-8E99-A7EC-6D51D759A3E1}"/>
          </ac:spMkLst>
        </pc:spChg>
      </pc:sldChg>
      <pc:sldChg chg="modSp add replId">
        <pc:chgData name="Sowmya Prakash" userId="S::sowmya.c.prakash@avanade.com::eba35ed4-c23e-41cd-9062-384040ef55eb" providerId="AD" clId="Web-{B38BF805-6934-415D-B39C-138AEDEE8A8B}" dt="2022-05-30T09:20:33.910" v="577" actId="20577"/>
        <pc:sldMkLst>
          <pc:docMk/>
          <pc:sldMk cId="1830760602" sldId="2076138241"/>
        </pc:sldMkLst>
        <pc:spChg chg="mod">
          <ac:chgData name="Sowmya Prakash" userId="S::sowmya.c.prakash@avanade.com::eba35ed4-c23e-41cd-9062-384040ef55eb" providerId="AD" clId="Web-{B38BF805-6934-415D-B39C-138AEDEE8A8B}" dt="2022-05-30T09:20:33.910" v="577" actId="20577"/>
          <ac:spMkLst>
            <pc:docMk/>
            <pc:sldMk cId="1830760602" sldId="2076138241"/>
            <ac:spMk id="2" creationId="{D9D49CD5-FB4D-8E99-A7EC-6D51D759A3E1}"/>
          </ac:spMkLst>
        </pc:spChg>
      </pc:sldChg>
      <pc:sldChg chg="modSp new ord">
        <pc:chgData name="Sowmya Prakash" userId="S::sowmya.c.prakash@avanade.com::eba35ed4-c23e-41cd-9062-384040ef55eb" providerId="AD" clId="Web-{B38BF805-6934-415D-B39C-138AEDEE8A8B}" dt="2022-05-30T09:30:01.153" v="767" actId="20577"/>
        <pc:sldMkLst>
          <pc:docMk/>
          <pc:sldMk cId="1225745235" sldId="2076138242"/>
        </pc:sldMkLst>
        <pc:spChg chg="mod">
          <ac:chgData name="Sowmya Prakash" userId="S::sowmya.c.prakash@avanade.com::eba35ed4-c23e-41cd-9062-384040ef55eb" providerId="AD" clId="Web-{B38BF805-6934-415D-B39C-138AEDEE8A8B}" dt="2022-05-30T09:30:01.153" v="767" actId="20577"/>
          <ac:spMkLst>
            <pc:docMk/>
            <pc:sldMk cId="1225745235" sldId="2076138242"/>
            <ac:spMk id="2" creationId="{CBDB51F9-2AB6-AB31-92DB-CE455EDC96C0}"/>
          </ac:spMkLst>
        </pc:spChg>
        <pc:spChg chg="mod">
          <ac:chgData name="Sowmya Prakash" userId="S::sowmya.c.prakash@avanade.com::eba35ed4-c23e-41cd-9062-384040ef55eb" providerId="AD" clId="Web-{B38BF805-6934-415D-B39C-138AEDEE8A8B}" dt="2022-05-30T09:25:13.547" v="627" actId="14100"/>
          <ac:spMkLst>
            <pc:docMk/>
            <pc:sldMk cId="1225745235" sldId="2076138242"/>
            <ac:spMk id="3" creationId="{1087C97E-2594-744A-3B95-D6BED8D52D8A}"/>
          </ac:spMkLst>
        </pc:spChg>
      </pc:sldChg>
      <pc:sldChg chg="new del">
        <pc:chgData name="Sowmya Prakash" userId="S::sowmya.c.prakash@avanade.com::eba35ed4-c23e-41cd-9062-384040ef55eb" providerId="AD" clId="Web-{B38BF805-6934-415D-B39C-138AEDEE8A8B}" dt="2022-05-30T09:22:02.054" v="579"/>
        <pc:sldMkLst>
          <pc:docMk/>
          <pc:sldMk cId="3838247639" sldId="2076138242"/>
        </pc:sldMkLst>
      </pc:sldChg>
      <pc:sldChg chg="modSp add replId">
        <pc:chgData name="Sowmya Prakash" userId="S::sowmya.c.prakash@avanade.com::eba35ed4-c23e-41cd-9062-384040ef55eb" providerId="AD" clId="Web-{B38BF805-6934-415D-B39C-138AEDEE8A8B}" dt="2022-05-30T09:30:20.357" v="784" actId="20577"/>
        <pc:sldMkLst>
          <pc:docMk/>
          <pc:sldMk cId="2949430631" sldId="2076138243"/>
        </pc:sldMkLst>
        <pc:spChg chg="mod">
          <ac:chgData name="Sowmya Prakash" userId="S::sowmya.c.prakash@avanade.com::eba35ed4-c23e-41cd-9062-384040ef55eb" providerId="AD" clId="Web-{B38BF805-6934-415D-B39C-138AEDEE8A8B}" dt="2022-05-30T09:30:20.357" v="784" actId="20577"/>
          <ac:spMkLst>
            <pc:docMk/>
            <pc:sldMk cId="2949430631" sldId="2076138243"/>
            <ac:spMk id="2" creationId="{D9D49CD5-FB4D-8E99-A7EC-6D51D759A3E1}"/>
          </ac:spMkLst>
        </pc:spChg>
      </pc:sldChg>
      <pc:sldChg chg="new del">
        <pc:chgData name="Sowmya Prakash" userId="S::sowmya.c.prakash@avanade.com::eba35ed4-c23e-41cd-9062-384040ef55eb" providerId="AD" clId="Web-{B38BF805-6934-415D-B39C-138AEDEE8A8B}" dt="2022-05-30T09:42:26" v="786"/>
        <pc:sldMkLst>
          <pc:docMk/>
          <pc:sldMk cId="480560664" sldId="2076138244"/>
        </pc:sldMkLst>
      </pc:sldChg>
      <pc:sldChg chg="modSp new ord">
        <pc:chgData name="Sowmya Prakash" userId="S::sowmya.c.prakash@avanade.com::eba35ed4-c23e-41cd-9062-384040ef55eb" providerId="AD" clId="Web-{B38BF805-6934-415D-B39C-138AEDEE8A8B}" dt="2022-05-30T09:43:58.441" v="804" actId="20577"/>
        <pc:sldMkLst>
          <pc:docMk/>
          <pc:sldMk cId="2485657534" sldId="2076138244"/>
        </pc:sldMkLst>
        <pc:spChg chg="mod">
          <ac:chgData name="Sowmya Prakash" userId="S::sowmya.c.prakash@avanade.com::eba35ed4-c23e-41cd-9062-384040ef55eb" providerId="AD" clId="Web-{B38BF805-6934-415D-B39C-138AEDEE8A8B}" dt="2022-05-30T09:43:58.441" v="804" actId="20577"/>
          <ac:spMkLst>
            <pc:docMk/>
            <pc:sldMk cId="2485657534" sldId="2076138244"/>
            <ac:spMk id="3" creationId="{D84904CC-EBBC-73FC-4E06-0863387AC625}"/>
          </ac:spMkLst>
        </pc:spChg>
      </pc:sldChg>
    </pc:docChg>
  </pc:docChgLst>
  <pc:docChgLst>
    <pc:chgData name="Sowmya Prakash" userId="S::sowmya.c.prakash@avanade.com::eba35ed4-c23e-41cd-9062-384040ef55eb" providerId="AD" clId="Web-{0DD37AF5-EECB-4891-B5F1-BE4C23AB76C5}"/>
    <pc:docChg chg="addSld modSld">
      <pc:chgData name="Sowmya Prakash" userId="S::sowmya.c.prakash@avanade.com::eba35ed4-c23e-41cd-9062-384040ef55eb" providerId="AD" clId="Web-{0DD37AF5-EECB-4891-B5F1-BE4C23AB76C5}" dt="2022-04-22T06:41:42.620" v="906" actId="20577"/>
      <pc:docMkLst>
        <pc:docMk/>
      </pc:docMkLst>
      <pc:sldChg chg="modSp new">
        <pc:chgData name="Sowmya Prakash" userId="S::sowmya.c.prakash@avanade.com::eba35ed4-c23e-41cd-9062-384040ef55eb" providerId="AD" clId="Web-{0DD37AF5-EECB-4891-B5F1-BE4C23AB76C5}" dt="2022-04-22T06:41:42.620" v="906" actId="20577"/>
        <pc:sldMkLst>
          <pc:docMk/>
          <pc:sldMk cId="3009970899" sldId="2076138217"/>
        </pc:sldMkLst>
        <pc:spChg chg="mod">
          <ac:chgData name="Sowmya Prakash" userId="S::sowmya.c.prakash@avanade.com::eba35ed4-c23e-41cd-9062-384040ef55eb" providerId="AD" clId="Web-{0DD37AF5-EECB-4891-B5F1-BE4C23AB76C5}" dt="2022-04-22T06:41:42.620" v="906" actId="20577"/>
          <ac:spMkLst>
            <pc:docMk/>
            <pc:sldMk cId="3009970899" sldId="2076138217"/>
            <ac:spMk id="2" creationId="{8F56972D-A4FF-8DC4-C527-FD56452ED665}"/>
          </ac:spMkLst>
        </pc:spChg>
        <pc:spChg chg="mod">
          <ac:chgData name="Sowmya Prakash" userId="S::sowmya.c.prakash@avanade.com::eba35ed4-c23e-41cd-9062-384040ef55eb" providerId="AD" clId="Web-{0DD37AF5-EECB-4891-B5F1-BE4C23AB76C5}" dt="2022-04-22T06:41:29.229" v="904" actId="20577"/>
          <ac:spMkLst>
            <pc:docMk/>
            <pc:sldMk cId="3009970899" sldId="2076138217"/>
            <ac:spMk id="3" creationId="{B7E25FBC-BC97-0D23-7540-AEEA1223868F}"/>
          </ac:spMkLst>
        </pc:spChg>
      </pc:sldChg>
    </pc:docChg>
  </pc:docChgLst>
  <pc:docChgLst>
    <pc:chgData name="Sowmya Prakash" userId="S::sowmya.c.prakash@avanade.com::eba35ed4-c23e-41cd-9062-384040ef55eb" providerId="AD" clId="Web-{D3A8B4E0-6993-441D-93F2-A310D1F0FFD4}"/>
    <pc:docChg chg="modSld">
      <pc:chgData name="Sowmya Prakash" userId="S::sowmya.c.prakash@avanade.com::eba35ed4-c23e-41cd-9062-384040ef55eb" providerId="AD" clId="Web-{D3A8B4E0-6993-441D-93F2-A310D1F0FFD4}" dt="2022-05-24T14:17:59.499" v="22" actId="20577"/>
      <pc:docMkLst>
        <pc:docMk/>
      </pc:docMkLst>
      <pc:sldChg chg="modSp">
        <pc:chgData name="Sowmya Prakash" userId="S::sowmya.c.prakash@avanade.com::eba35ed4-c23e-41cd-9062-384040ef55eb" providerId="AD" clId="Web-{D3A8B4E0-6993-441D-93F2-A310D1F0FFD4}" dt="2022-05-24T14:17:59.499" v="22" actId="20577"/>
        <pc:sldMkLst>
          <pc:docMk/>
          <pc:sldMk cId="1673751036" sldId="4190"/>
        </pc:sldMkLst>
        <pc:spChg chg="mod">
          <ac:chgData name="Sowmya Prakash" userId="S::sowmya.c.prakash@avanade.com::eba35ed4-c23e-41cd-9062-384040ef55eb" providerId="AD" clId="Web-{D3A8B4E0-6993-441D-93F2-A310D1F0FFD4}" dt="2022-05-24T14:17:59.499" v="22" actId="20577"/>
          <ac:spMkLst>
            <pc:docMk/>
            <pc:sldMk cId="1673751036" sldId="4190"/>
            <ac:spMk id="2" creationId="{4D46BE12-F436-4014-A5FC-5A93FC382AA8}"/>
          </ac:spMkLst>
        </pc:spChg>
      </pc:sldChg>
      <pc:sldChg chg="addSp modSp">
        <pc:chgData name="Sowmya Prakash" userId="S::sowmya.c.prakash@avanade.com::eba35ed4-c23e-41cd-9062-384040ef55eb" providerId="AD" clId="Web-{D3A8B4E0-6993-441D-93F2-A310D1F0FFD4}" dt="2022-05-24T13:47:46.374" v="5" actId="14100"/>
        <pc:sldMkLst>
          <pc:docMk/>
          <pc:sldMk cId="278437195" sldId="2076138227"/>
        </pc:sldMkLst>
        <pc:spChg chg="add mod">
          <ac:chgData name="Sowmya Prakash" userId="S::sowmya.c.prakash@avanade.com::eba35ed4-c23e-41cd-9062-384040ef55eb" providerId="AD" clId="Web-{D3A8B4E0-6993-441D-93F2-A310D1F0FFD4}" dt="2022-05-24T13:47:22.716" v="1" actId="1076"/>
          <ac:spMkLst>
            <pc:docMk/>
            <pc:sldMk cId="278437195" sldId="2076138227"/>
            <ac:spMk id="2" creationId="{5B43BD46-95B9-1FD1-949B-304AA7333EF4}"/>
          </ac:spMkLst>
        </pc:spChg>
        <pc:cxnChg chg="add mod">
          <ac:chgData name="Sowmya Prakash" userId="S::sowmya.c.prakash@avanade.com::eba35ed4-c23e-41cd-9062-384040ef55eb" providerId="AD" clId="Web-{D3A8B4E0-6993-441D-93F2-A310D1F0FFD4}" dt="2022-05-24T13:47:46.374" v="5" actId="14100"/>
          <ac:cxnSpMkLst>
            <pc:docMk/>
            <pc:sldMk cId="278437195" sldId="2076138227"/>
            <ac:cxnSpMk id="6" creationId="{B120E8B8-A142-5DB8-C21C-05EE2E7E53B0}"/>
          </ac:cxnSpMkLst>
        </pc:cxnChg>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Sowmya Prakash" userId="S::sowmya.c.prakash@avanade.com::eba35ed4-c23e-41cd-9062-384040ef55eb" providerId="AD" clId="Web-{BE53CCE6-8A26-4CA8-9D4E-AA013A4C91DA}"/>
    <pc:docChg chg="addSld delSld">
      <pc:chgData name="Sowmya Prakash" userId="S::sowmya.c.prakash@avanade.com::eba35ed4-c23e-41cd-9062-384040ef55eb" providerId="AD" clId="Web-{BE53CCE6-8A26-4CA8-9D4E-AA013A4C91DA}" dt="2022-05-30T14:13:13.992" v="1"/>
      <pc:docMkLst>
        <pc:docMk/>
      </pc:docMkLst>
      <pc:sldChg chg="new del">
        <pc:chgData name="Sowmya Prakash" userId="S::sowmya.c.prakash@avanade.com::eba35ed4-c23e-41cd-9062-384040ef55eb" providerId="AD" clId="Web-{BE53CCE6-8A26-4CA8-9D4E-AA013A4C91DA}" dt="2022-05-30T14:13:13.992" v="1"/>
        <pc:sldMkLst>
          <pc:docMk/>
          <pc:sldMk cId="391654918" sldId="2076138245"/>
        </pc:sldMkLst>
      </pc:sldChg>
    </pc:docChg>
  </pc:docChgLst>
  <pc:docChgLst>
    <pc:chgData name="Bernd Carsten Mader" userId="S::bernd.carsten.mader@avanade.com::13e239e5-ca64-4a83-ae92-dcfece51a1bb" providerId="AD" clId="Web-{51F1C050-5D50-65E1-122B-3788A874D367}"/>
    <pc:docChg chg="modSld">
      <pc:chgData name="Bernd Carsten Mader" userId="S::bernd.carsten.mader@avanade.com::13e239e5-ca64-4a83-ae92-dcfece51a1bb" providerId="AD" clId="Web-{51F1C050-5D50-65E1-122B-3788A874D367}" dt="2022-05-13T07:03:51.744" v="2" actId="14100"/>
      <pc:docMkLst>
        <pc:docMk/>
      </pc:docMkLst>
      <pc:sldChg chg="addSp modSp">
        <pc:chgData name="Bernd Carsten Mader" userId="S::bernd.carsten.mader@avanade.com::13e239e5-ca64-4a83-ae92-dcfece51a1bb" providerId="AD" clId="Web-{51F1C050-5D50-65E1-122B-3788A874D367}" dt="2022-05-13T07:03:51.744" v="2" actId="14100"/>
        <pc:sldMkLst>
          <pc:docMk/>
          <pc:sldMk cId="3087520817" sldId="4152"/>
        </pc:sldMkLst>
        <pc:picChg chg="add mod">
          <ac:chgData name="Bernd Carsten Mader" userId="S::bernd.carsten.mader@avanade.com::13e239e5-ca64-4a83-ae92-dcfece51a1bb" providerId="AD" clId="Web-{51F1C050-5D50-65E1-122B-3788A874D367}" dt="2022-05-13T07:03:51.744" v="2" actId="14100"/>
          <ac:picMkLst>
            <pc:docMk/>
            <pc:sldMk cId="3087520817" sldId="4152"/>
            <ac:picMk id="13" creationId="{96790E18-C9AF-69A0-3863-D6834E17021C}"/>
          </ac:picMkLst>
        </pc:pic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Kavita Chopra" userId="S::kavita.chopra@avanade.com::17288ae5-7810-4e3e-b697-88861bbbbcb0" providerId="AD" clId="Web-{F6671A26-B53A-2B8F-C1BA-7E44E62017BA}"/>
    <pc:docChg chg="modSld">
      <pc:chgData name="Kavita Chopra" userId="S::kavita.chopra@avanade.com::17288ae5-7810-4e3e-b697-88861bbbbcb0" providerId="AD" clId="Web-{F6671A26-B53A-2B8F-C1BA-7E44E62017BA}" dt="2022-03-28T13:38:17.697" v="1" actId="1076"/>
      <pc:docMkLst>
        <pc:docMk/>
      </pc:docMkLst>
      <pc:sldChg chg="modSp">
        <pc:chgData name="Kavita Chopra" userId="S::kavita.chopra@avanade.com::17288ae5-7810-4e3e-b697-88861bbbbcb0" providerId="AD" clId="Web-{F6671A26-B53A-2B8F-C1BA-7E44E62017BA}" dt="2022-03-28T13:38:17.697" v="1" actId="1076"/>
        <pc:sldMkLst>
          <pc:docMk/>
          <pc:sldMk cId="25148551" sldId="4163"/>
        </pc:sldMkLst>
        <pc:grpChg chg="mod">
          <ac:chgData name="Kavita Chopra" userId="S::kavita.chopra@avanade.com::17288ae5-7810-4e3e-b697-88861bbbbcb0" providerId="AD" clId="Web-{F6671A26-B53A-2B8F-C1BA-7E44E62017BA}" dt="2022-03-28T13:38:17.697" v="1" actId="1076"/>
          <ac:grpSpMkLst>
            <pc:docMk/>
            <pc:sldMk cId="25148551" sldId="4163"/>
            <ac:grpSpMk id="27" creationId="{05966A0E-075C-4D70-AA7B-9ADB15C9036E}"/>
          </ac:grpSpMkLst>
        </pc:grpChg>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Sowmya Prakash" userId="S::sowmya.c.prakash@avanade.com::eba35ed4-c23e-41cd-9062-384040ef55eb" providerId="AD" clId="Web-{1AAEA83F-0A37-4957-9174-5F95ADAC24DC}"/>
    <pc:docChg chg="delSld">
      <pc:chgData name="Sowmya Prakash" userId="S::sowmya.c.prakash@avanade.com::eba35ed4-c23e-41cd-9062-384040ef55eb" providerId="AD" clId="Web-{1AAEA83F-0A37-4957-9174-5F95ADAC24DC}" dt="2022-04-21T19:38:55.424" v="3"/>
      <pc:docMkLst>
        <pc:docMk/>
      </pc:docMkLst>
      <pc:sldChg chg="del">
        <pc:chgData name="Sowmya Prakash" userId="S::sowmya.c.prakash@avanade.com::eba35ed4-c23e-41cd-9062-384040ef55eb" providerId="AD" clId="Web-{1AAEA83F-0A37-4957-9174-5F95ADAC24DC}" dt="2022-04-21T19:38:54.503" v="1"/>
        <pc:sldMkLst>
          <pc:docMk/>
          <pc:sldMk cId="3593151807" sldId="2076138211"/>
        </pc:sldMkLst>
      </pc:sldChg>
      <pc:sldChg chg="del">
        <pc:chgData name="Sowmya Prakash" userId="S::sowmya.c.prakash@avanade.com::eba35ed4-c23e-41cd-9062-384040ef55eb" providerId="AD" clId="Web-{1AAEA83F-0A37-4957-9174-5F95ADAC24DC}" dt="2022-04-21T19:38:55.393" v="2"/>
        <pc:sldMkLst>
          <pc:docMk/>
          <pc:sldMk cId="1866850123" sldId="2076138212"/>
        </pc:sldMkLst>
      </pc:sldChg>
      <pc:sldChg chg="del">
        <pc:chgData name="Sowmya Prakash" userId="S::sowmya.c.prakash@avanade.com::eba35ed4-c23e-41cd-9062-384040ef55eb" providerId="AD" clId="Web-{1AAEA83F-0A37-4957-9174-5F95ADAC24DC}" dt="2022-04-21T19:38:55.424" v="3"/>
        <pc:sldMkLst>
          <pc:docMk/>
          <pc:sldMk cId="2365999172" sldId="2076138213"/>
        </pc:sldMkLst>
      </pc:sldChg>
      <pc:sldChg chg="del">
        <pc:chgData name="Sowmya Prakash" userId="S::sowmya.c.prakash@avanade.com::eba35ed4-c23e-41cd-9062-384040ef55eb" providerId="AD" clId="Web-{1AAEA83F-0A37-4957-9174-5F95ADAC24DC}" dt="2022-04-21T19:38:52.674" v="0"/>
        <pc:sldMkLst>
          <pc:docMk/>
          <pc:sldMk cId="976203450" sldId="2076138214"/>
        </pc:sldMkLst>
      </pc:sld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Sowmya Prakash" userId="eba35ed4-c23e-41cd-9062-384040ef55eb" providerId="ADAL" clId="{254AC184-0C62-49B1-9FA4-C7E5135ABEC2}"/>
    <pc:docChg chg="modSld">
      <pc:chgData name="Sowmya Prakash" userId="eba35ed4-c23e-41cd-9062-384040ef55eb" providerId="ADAL" clId="{254AC184-0C62-49B1-9FA4-C7E5135ABEC2}" dt="2022-06-03T13:27:26.488" v="16"/>
      <pc:docMkLst>
        <pc:docMk/>
      </pc:docMkLst>
      <pc:sldChg chg="modAnim">
        <pc:chgData name="Sowmya Prakash" userId="eba35ed4-c23e-41cd-9062-384040ef55eb" providerId="ADAL" clId="{254AC184-0C62-49B1-9FA4-C7E5135ABEC2}" dt="2022-06-03T13:27:26.488" v="16"/>
        <pc:sldMkLst>
          <pc:docMk/>
          <pc:sldMk cId="3039798316" sldId="2076138249"/>
        </pc:sldMkLst>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Blue: need Azure</a:t>
            </a:r>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37031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26342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2287540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1435820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3148056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3837367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172576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t>Computer Vision is not Image Processing (digital signal processing that is not concerned with understanding the content) but Image Processing regularly is part of Computer Vision.</a:t>
            </a:r>
            <a:endParaRPr lang="en-US" dirty="0"/>
          </a:p>
          <a:p>
            <a:r>
              <a:rPr lang="en-US" dirty="0"/>
              <a:t>- Anecdote: </a:t>
            </a:r>
            <a:r>
              <a:rPr lang="en-US" b="0" i="1" dirty="0">
                <a:solidFill>
                  <a:srgbClr val="555555"/>
                </a:solidFill>
                <a:effectLst/>
                <a:latin typeface="Helvetica Neue"/>
              </a:rPr>
              <a:t>Making a computer see was something that leading experts in the field of Artificial Intelligence thought to be at the level of difficulty of a summer student’s project back in the sixties. Forty years later the task is still unsolved and seems formidable.</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100775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81487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359438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40501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15312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324458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302062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1129005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Deep Learning Cover">
    <p:bg>
      <p:bgPr>
        <a:solidFill>
          <a:schemeClr val="bg1"/>
        </a:solidFill>
        <a:effectLst/>
      </p:bgPr>
    </p:bg>
    <p:spTree>
      <p:nvGrpSpPr>
        <p:cNvPr id="1" name=""/>
        <p:cNvGrpSpPr/>
        <p:nvPr/>
      </p:nvGrpSpPr>
      <p:grpSpPr>
        <a:xfrm>
          <a:off x="0" y="0"/>
          <a:ext cx="0" cy="0"/>
          <a:chOff x="0" y="0"/>
          <a:chExt cx="0" cy="0"/>
        </a:xfrm>
      </p:grpSpPr>
      <p:pic>
        <p:nvPicPr>
          <p:cNvPr id="3" name="Picture 2" descr="Chart, surface chart&#10;&#10;Description automatically generated">
            <a:extLst>
              <a:ext uri="{FF2B5EF4-FFF2-40B4-BE49-F238E27FC236}">
                <a16:creationId xmlns:a16="http://schemas.microsoft.com/office/drawing/2014/main" id="{1360B6FF-3B18-79E7-5275-2ABA669B591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5818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image" Target="../media/image1.png"/><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theme" Target="../theme/theme2.xml"/><Relationship Id="rId8"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image" Target="../media/image1.png"/><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theme" Target="../theme/theme3.xml"/><Relationship Id="rId8"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image" Target="../media/image1.pn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theme" Target="../theme/theme4.xml"/><Relationship Id="rId8"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theme" Target="../theme/theme5.xml"/><Relationship Id="rId1" Type="http://schemas.openxmlformats.org/officeDocument/2006/relationships/slideLayout" Target="../slideLayouts/slideLayout147.xml"/><Relationship Id="rId4" Type="http://schemas.openxmlformats.org/officeDocument/2006/relationships/image" Target="../media/image31.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5" Type="http://schemas.openxmlformats.org/officeDocument/2006/relationships/slideLayout" Target="../slideLayouts/slideLayout152.xml"/><Relationship Id="rId4" Type="http://schemas.openxmlformats.org/officeDocument/2006/relationships/slideLayout" Target="../slideLayouts/slideLayout151.xml"/><Relationship Id="rId9" Type="http://schemas.openxmlformats.org/officeDocument/2006/relationships/image" Target="../media/image3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4440" r:id="rId15"/>
    <p:sldLayoutId id="2147483760" r:id="rId16"/>
    <p:sldLayoutId id="2147483885" r:id="rId17"/>
    <p:sldLayoutId id="2147484007" r:id="rId18"/>
    <p:sldLayoutId id="2147483762" r:id="rId19"/>
    <p:sldLayoutId id="2147484152" r:id="rId20"/>
    <p:sldLayoutId id="2147484156" r:id="rId21"/>
    <p:sldLayoutId id="2147484304" r:id="rId22"/>
    <p:sldLayoutId id="2147484369" r:id="rId23"/>
    <p:sldLayoutId id="2147484209" r:id="rId24"/>
    <p:sldLayoutId id="2147484370" r:id="rId25"/>
    <p:sldLayoutId id="2147484371" r:id="rId26"/>
    <p:sldLayoutId id="2147484210" r:id="rId27"/>
    <p:sldLayoutId id="2147484372" r:id="rId28"/>
    <p:sldLayoutId id="2147484373" r:id="rId29"/>
    <p:sldLayoutId id="2147484211" r:id="rId30"/>
    <p:sldLayoutId id="2147484374" r:id="rId31"/>
    <p:sldLayoutId id="2147484375" r:id="rId32"/>
    <p:sldLayoutId id="2147484212" r:id="rId33"/>
    <p:sldLayoutId id="2147484376" r:id="rId34"/>
    <p:sldLayoutId id="2147484377" r:id="rId35"/>
    <p:sldLayoutId id="2147484213" r:id="rId36"/>
    <p:sldLayoutId id="2147484378" r:id="rId37"/>
    <p:sldLayoutId id="2147484379" r:id="rId38"/>
    <p:sldLayoutId id="2147484214" r:id="rId39"/>
    <p:sldLayoutId id="2147484380" r:id="rId40"/>
    <p:sldLayoutId id="2147484381" r:id="rId41"/>
    <p:sldLayoutId id="2147484305" r:id="rId42"/>
    <p:sldLayoutId id="2147484382" r:id="rId43"/>
    <p:sldLayoutId id="2147483847" r:id="rId4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4.xml.rels><?xml version="1.0" encoding="UTF-8" standalone="yes"?>
<Relationships xmlns="http://schemas.openxmlformats.org/package/2006/relationships"><Relationship Id="rId3" Type="http://schemas.openxmlformats.org/officeDocument/2006/relationships/hyperlink" Target="https://machinelearningmastery.com/what-is-computer-vision/"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towardsdatascience.com/understanding-contrastive-learning-d5b19fd96607"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Advanced Topics Overview</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4" name="TextBox 13">
            <a:extLst>
              <a:ext uri="{FF2B5EF4-FFF2-40B4-BE49-F238E27FC236}">
                <a16:creationId xmlns:a16="http://schemas.microsoft.com/office/drawing/2014/main" id="{52859685-D8AF-F72F-DB5D-FDCE351F475B}"/>
              </a:ext>
            </a:extLst>
          </p:cNvPr>
          <p:cNvSpPr txBox="1"/>
          <p:nvPr/>
        </p:nvSpPr>
        <p:spPr>
          <a:xfrm>
            <a:off x="1464083" y="4847342"/>
            <a:ext cx="2962154" cy="830997"/>
          </a:xfrm>
          <a:prstGeom prst="rect">
            <a:avLst/>
          </a:prstGeom>
          <a:noFill/>
        </p:spPr>
        <p:txBody>
          <a:bodyPr wrap="square">
            <a:spAutoFit/>
          </a:bodyPr>
          <a:lstStyle/>
          <a:p>
            <a:pPr algn="ctr"/>
            <a:r>
              <a:rPr lang="en-US" sz="1200" b="1" dirty="0">
                <a:latin typeface="Segoe UI Light" charset="0"/>
                <a:cs typeface="Segoe UI Light" charset="0"/>
              </a:rPr>
              <a:t>Figure</a:t>
            </a:r>
            <a:r>
              <a:rPr lang="en-US" sz="1200" dirty="0">
                <a:latin typeface="Segoe UI Light" charset="0"/>
                <a:cs typeface="Segoe UI Light" charset="0"/>
              </a:rPr>
              <a:t>: CNN based method (</a:t>
            </a:r>
            <a:r>
              <a:rPr lang="en-US" sz="1200" dirty="0" err="1">
                <a:latin typeface="Segoe UI Light" charset="0"/>
                <a:cs typeface="Segoe UI Light" charset="0"/>
              </a:rPr>
              <a:t>RADLogists</a:t>
            </a:r>
            <a:r>
              <a:rPr lang="en-US" sz="1200" dirty="0">
                <a:latin typeface="Segoe UI Light" charset="0"/>
                <a:cs typeface="Segoe UI Light" charset="0"/>
              </a:rPr>
              <a:t>) for personalized Covid-19 detection: three CT scans from a single Corona virus patient diagnosed by </a:t>
            </a:r>
            <a:r>
              <a:rPr lang="en-US" sz="1200" dirty="0" err="1">
                <a:latin typeface="Segoe UI Light" charset="0"/>
                <a:cs typeface="Segoe UI Light" charset="0"/>
              </a:rPr>
              <a:t>RADLogists</a:t>
            </a:r>
            <a:endParaRPr lang="en-DE" sz="1200" dirty="0">
              <a:latin typeface="Segoe UI Light" charset="0"/>
              <a:cs typeface="Segoe UI Light" charset="0"/>
            </a:endParaRPr>
          </a:p>
        </p:txBody>
      </p:sp>
      <p:sp>
        <p:nvSpPr>
          <p:cNvPr id="4" name="Content Placeholder 3">
            <a:extLst>
              <a:ext uri="{FF2B5EF4-FFF2-40B4-BE49-F238E27FC236}">
                <a16:creationId xmlns:a16="http://schemas.microsoft.com/office/drawing/2014/main" id="{E6853A55-EED0-2E37-F1EB-A1C1AE22D5F7}"/>
              </a:ext>
            </a:extLst>
          </p:cNvPr>
          <p:cNvSpPr>
            <a:spLocks noGrp="1"/>
          </p:cNvSpPr>
          <p:nvPr>
            <p:ph idx="1"/>
          </p:nvPr>
        </p:nvSpPr>
        <p:spPr>
          <a:xfrm>
            <a:off x="691375" y="1538727"/>
            <a:ext cx="10783229" cy="4351338"/>
          </a:xfrm>
        </p:spPr>
        <p:txBody>
          <a:bodyPr/>
          <a:lstStyle/>
          <a:p>
            <a:endParaRPr lang="en-DE" dirty="0"/>
          </a:p>
        </p:txBody>
      </p:sp>
      <p:pic>
        <p:nvPicPr>
          <p:cNvPr id="6" name="Picture 5">
            <a:extLst>
              <a:ext uri="{FF2B5EF4-FFF2-40B4-BE49-F238E27FC236}">
                <a16:creationId xmlns:a16="http://schemas.microsoft.com/office/drawing/2014/main" id="{6D6982DA-6E50-FBC3-E353-DE5516314DF1}"/>
              </a:ext>
            </a:extLst>
          </p:cNvPr>
          <p:cNvPicPr>
            <a:picLocks noChangeAspect="1"/>
          </p:cNvPicPr>
          <p:nvPr/>
        </p:nvPicPr>
        <p:blipFill>
          <a:blip r:embed="rId3"/>
          <a:stretch>
            <a:fillRect/>
          </a:stretch>
        </p:blipFill>
        <p:spPr>
          <a:xfrm>
            <a:off x="691376" y="1432440"/>
            <a:ext cx="4639713" cy="3371525"/>
          </a:xfrm>
          <a:prstGeom prst="rect">
            <a:avLst/>
          </a:prstGeom>
        </p:spPr>
      </p:pic>
      <p:pic>
        <p:nvPicPr>
          <p:cNvPr id="9" name="Picture 8">
            <a:extLst>
              <a:ext uri="{FF2B5EF4-FFF2-40B4-BE49-F238E27FC236}">
                <a16:creationId xmlns:a16="http://schemas.microsoft.com/office/drawing/2014/main" id="{0AAFC1C9-EC68-7F07-7B51-09738ADA5167}"/>
              </a:ext>
            </a:extLst>
          </p:cNvPr>
          <p:cNvPicPr>
            <a:picLocks noChangeAspect="1"/>
          </p:cNvPicPr>
          <p:nvPr/>
        </p:nvPicPr>
        <p:blipFill>
          <a:blip r:embed="rId4"/>
          <a:stretch>
            <a:fillRect/>
          </a:stretch>
        </p:blipFill>
        <p:spPr>
          <a:xfrm>
            <a:off x="5664483" y="1538727"/>
            <a:ext cx="5921253" cy="2209992"/>
          </a:xfrm>
          <a:prstGeom prst="rect">
            <a:avLst/>
          </a:prstGeom>
        </p:spPr>
      </p:pic>
      <p:sp>
        <p:nvSpPr>
          <p:cNvPr id="15" name="TextBox 14">
            <a:extLst>
              <a:ext uri="{FF2B5EF4-FFF2-40B4-BE49-F238E27FC236}">
                <a16:creationId xmlns:a16="http://schemas.microsoft.com/office/drawing/2014/main" id="{128B2786-A282-A02C-EBDC-AC1315FDD12E}"/>
              </a:ext>
            </a:extLst>
          </p:cNvPr>
          <p:cNvSpPr txBox="1"/>
          <p:nvPr/>
        </p:nvSpPr>
        <p:spPr>
          <a:xfrm>
            <a:off x="6764881" y="4284980"/>
            <a:ext cx="3906977" cy="830997"/>
          </a:xfrm>
          <a:prstGeom prst="rect">
            <a:avLst/>
          </a:prstGeom>
          <a:noFill/>
        </p:spPr>
        <p:txBody>
          <a:bodyPr wrap="square">
            <a:spAutoFit/>
          </a:bodyPr>
          <a:lstStyle/>
          <a:p>
            <a:pPr algn="ctr"/>
            <a:r>
              <a:rPr lang="en-US" sz="1200" b="1" dirty="0">
                <a:latin typeface="Segoe UI Light" charset="0"/>
                <a:cs typeface="Segoe UI Light" charset="0"/>
              </a:rPr>
              <a:t>Figure: </a:t>
            </a:r>
            <a:r>
              <a:rPr lang="en-US" sz="1200" dirty="0">
                <a:latin typeface="Segoe UI Light" charset="0"/>
                <a:cs typeface="Segoe UI Light" charset="0"/>
              </a:rPr>
              <a:t>Four COVID-19 lung CT scans at the top with corresponding colored maps showing Corona virus abnormalities at the bottom (Source: Megan </a:t>
            </a:r>
            <a:r>
              <a:rPr lang="en-US" sz="1200" dirty="0" err="1">
                <a:latin typeface="Segoe UI Light" charset="0"/>
                <a:cs typeface="Segoe UI Light" charset="0"/>
              </a:rPr>
              <a:t>Scudellari</a:t>
            </a:r>
            <a:r>
              <a:rPr lang="en-US" sz="1200" dirty="0">
                <a:latin typeface="Segoe UI Light" charset="0"/>
                <a:cs typeface="Segoe UI Light" charset="0"/>
              </a:rPr>
              <a:t>, IEEE Spectrum 2021).</a:t>
            </a:r>
            <a:endParaRPr lang="en-DE" sz="1200" dirty="0">
              <a:latin typeface="Segoe UI Light" charset="0"/>
              <a:cs typeface="Segoe UI Light" charset="0"/>
            </a:endParaRPr>
          </a:p>
        </p:txBody>
      </p:sp>
    </p:spTree>
    <p:extLst>
      <p:ext uri="{BB962C8B-B14F-4D97-AF65-F5344CB8AC3E}">
        <p14:creationId xmlns:p14="http://schemas.microsoft.com/office/powerpoint/2010/main" val="2396843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41211" y="4646508"/>
            <a:ext cx="6386238" cy="1378451"/>
          </a:xfrm>
        </p:spPr>
        <p:txBody>
          <a:bodyPr/>
          <a:lstStyle/>
          <a:p>
            <a:pPr algn="ctr"/>
            <a:r>
              <a:rPr lang="en-US" sz="1200" b="1" dirty="0">
                <a:ea typeface="+mn-ea"/>
              </a:rPr>
              <a:t>Figure: </a:t>
            </a:r>
            <a:r>
              <a:rPr lang="en-US" sz="1200" dirty="0">
                <a:ea typeface="+mn-ea"/>
              </a:rPr>
              <a:t>Image Colorization is another interesting application of CNN in computer vision (Zhang et al. (2016)). Given a grayscale photo as the input (top row), this network solves the problem of hallucinating a plausible color version of the photo (bottom row, i.e. the prediction of the network). </a:t>
            </a:r>
            <a:endParaRPr lang="en-DE" sz="1200" dirty="0">
              <a:ea typeface="+mn-ea"/>
            </a:endParaRPr>
          </a:p>
        </p:txBody>
      </p:sp>
      <p:pic>
        <p:nvPicPr>
          <p:cNvPr id="5" name="Picture 4">
            <a:extLst>
              <a:ext uri="{FF2B5EF4-FFF2-40B4-BE49-F238E27FC236}">
                <a16:creationId xmlns:a16="http://schemas.microsoft.com/office/drawing/2014/main" id="{04F72EEE-7857-2FF6-A85D-022D14DB4C53}"/>
              </a:ext>
            </a:extLst>
          </p:cNvPr>
          <p:cNvPicPr>
            <a:picLocks noChangeAspect="1"/>
          </p:cNvPicPr>
          <p:nvPr/>
        </p:nvPicPr>
        <p:blipFill>
          <a:blip r:embed="rId2"/>
          <a:stretch>
            <a:fillRect/>
          </a:stretch>
        </p:blipFill>
        <p:spPr>
          <a:xfrm>
            <a:off x="717395" y="1355320"/>
            <a:ext cx="7033870" cy="3208298"/>
          </a:xfrm>
          <a:prstGeom prst="rect">
            <a:avLst/>
          </a:prstGeom>
        </p:spPr>
      </p:pic>
    </p:spTree>
    <p:extLst>
      <p:ext uri="{BB962C8B-B14F-4D97-AF65-F5344CB8AC3E}">
        <p14:creationId xmlns:p14="http://schemas.microsoft.com/office/powerpoint/2010/main" val="20164915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18061" y="4918981"/>
            <a:ext cx="5648957" cy="1378451"/>
          </a:xfrm>
        </p:spPr>
        <p:txBody>
          <a:bodyPr/>
          <a:lstStyle/>
          <a:p>
            <a:pPr algn="ctr"/>
            <a:r>
              <a:rPr lang="en-US" sz="1200" b="1" dirty="0">
                <a:ea typeface="+mn-ea"/>
              </a:rPr>
              <a:t>Figure: </a:t>
            </a:r>
            <a:r>
              <a:rPr lang="en-US" sz="1100" dirty="0"/>
              <a:t>Speech recognition (Anand &amp; Verma (2015)). Convolutional neural network is used to learn features from the audio data in order to classify emotions</a:t>
            </a:r>
            <a:endParaRPr lang="en-DE" sz="1200" dirty="0">
              <a:ea typeface="+mn-ea"/>
            </a:endParaRPr>
          </a:p>
        </p:txBody>
      </p:sp>
      <p:pic>
        <p:nvPicPr>
          <p:cNvPr id="4" name="Picture 3">
            <a:extLst>
              <a:ext uri="{FF2B5EF4-FFF2-40B4-BE49-F238E27FC236}">
                <a16:creationId xmlns:a16="http://schemas.microsoft.com/office/drawing/2014/main" id="{A8D9AD86-1275-E9AC-86F4-92DC35AEF67B}"/>
              </a:ext>
            </a:extLst>
          </p:cNvPr>
          <p:cNvPicPr>
            <a:picLocks noChangeAspect="1"/>
          </p:cNvPicPr>
          <p:nvPr/>
        </p:nvPicPr>
        <p:blipFill>
          <a:blip r:embed="rId2"/>
          <a:stretch>
            <a:fillRect/>
          </a:stretch>
        </p:blipFill>
        <p:spPr>
          <a:xfrm>
            <a:off x="580385" y="1249793"/>
            <a:ext cx="6401355" cy="3535986"/>
          </a:xfrm>
          <a:prstGeom prst="rect">
            <a:avLst/>
          </a:prstGeom>
        </p:spPr>
      </p:pic>
    </p:spTree>
    <p:extLst>
      <p:ext uri="{BB962C8B-B14F-4D97-AF65-F5344CB8AC3E}">
        <p14:creationId xmlns:p14="http://schemas.microsoft.com/office/powerpoint/2010/main" val="6882455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Recap: Convolutional Neural Networks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Convolutional Neural Networks (CNNs, or </a:t>
            </a:r>
            <a:r>
              <a:rPr lang="en-US" dirty="0" err="1"/>
              <a:t>ConvNets</a:t>
            </a:r>
            <a:r>
              <a:rPr lang="en-US" dirty="0"/>
              <a:t>) are a </a:t>
            </a:r>
            <a:r>
              <a:rPr lang="en-US" b="1" dirty="0"/>
              <a:t>powerful family of neural network architectures</a:t>
            </a:r>
            <a:r>
              <a:rPr lang="en-US" dirty="0"/>
              <a:t> in which the connectivity pattern between neurons resembles the organization of the mammal visual cortex.</a:t>
            </a:r>
          </a:p>
          <a:p>
            <a:pPr marL="342900" indent="-342900">
              <a:buFont typeface="Arial" panose="020B0604020202020204" pitchFamily="34" charset="0"/>
              <a:buChar char="•"/>
            </a:pPr>
            <a:r>
              <a:rPr lang="en-US" dirty="0"/>
              <a:t>Basic idea: a CNN automatically </a:t>
            </a:r>
            <a:r>
              <a:rPr lang="en-US" b="1" dirty="0"/>
              <a:t>extracts visual, or, more generally, spatial features </a:t>
            </a:r>
            <a:r>
              <a:rPr lang="en-US" dirty="0"/>
              <a:t>from the input data such that it is able to make the optimal prediction based on the extracted features.</a:t>
            </a:r>
          </a:p>
        </p:txBody>
      </p:sp>
      <p:pic>
        <p:nvPicPr>
          <p:cNvPr id="4" name="Picture 3">
            <a:extLst>
              <a:ext uri="{FF2B5EF4-FFF2-40B4-BE49-F238E27FC236}">
                <a16:creationId xmlns:a16="http://schemas.microsoft.com/office/drawing/2014/main" id="{CB401A63-B6A1-E8B6-2747-7005C9FDC98F}"/>
              </a:ext>
            </a:extLst>
          </p:cNvPr>
          <p:cNvPicPr>
            <a:picLocks noChangeAspect="1"/>
          </p:cNvPicPr>
          <p:nvPr/>
        </p:nvPicPr>
        <p:blipFill>
          <a:blip r:embed="rId2"/>
          <a:stretch>
            <a:fillRect/>
          </a:stretch>
        </p:blipFill>
        <p:spPr>
          <a:xfrm>
            <a:off x="691374" y="3040107"/>
            <a:ext cx="6760304" cy="2837496"/>
          </a:xfrm>
          <a:prstGeom prst="rect">
            <a:avLst/>
          </a:prstGeom>
        </p:spPr>
      </p:pic>
    </p:spTree>
    <p:extLst>
      <p:ext uri="{BB962C8B-B14F-4D97-AF65-F5344CB8AC3E}">
        <p14:creationId xmlns:p14="http://schemas.microsoft.com/office/powerpoint/2010/main" val="5933953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Recap: Convolutional Neural Networks</a:t>
            </a:r>
            <a:endParaRPr lang="en-DE" dirty="0"/>
          </a:p>
        </p:txBody>
      </p:sp>
      <p:pic>
        <p:nvPicPr>
          <p:cNvPr id="10" name="Picture 9">
            <a:extLst>
              <a:ext uri="{FF2B5EF4-FFF2-40B4-BE49-F238E27FC236}">
                <a16:creationId xmlns:a16="http://schemas.microsoft.com/office/drawing/2014/main" id="{D31CAC81-213B-0A69-FA20-94DA54FA0A75}"/>
              </a:ext>
            </a:extLst>
          </p:cNvPr>
          <p:cNvPicPr>
            <a:picLocks noChangeAspect="1"/>
          </p:cNvPicPr>
          <p:nvPr/>
        </p:nvPicPr>
        <p:blipFill rotWithShape="1">
          <a:blip r:embed="rId2"/>
          <a:srcRect l="392"/>
          <a:stretch/>
        </p:blipFill>
        <p:spPr>
          <a:xfrm>
            <a:off x="717396" y="2527776"/>
            <a:ext cx="6865953" cy="3510167"/>
          </a:xfrm>
          <a:prstGeom prst="rect">
            <a:avLst/>
          </a:prstGeom>
        </p:spPr>
      </p:pic>
      <p:sp>
        <p:nvSpPr>
          <p:cNvPr id="11" name="Content Placeholder 5">
            <a:extLst>
              <a:ext uri="{FF2B5EF4-FFF2-40B4-BE49-F238E27FC236}">
                <a16:creationId xmlns:a16="http://schemas.microsoft.com/office/drawing/2014/main" id="{EEB08389-49B2-31D3-D4A8-3C82E478CD84}"/>
              </a:ext>
            </a:extLst>
          </p:cNvPr>
          <p:cNvSpPr txBox="1">
            <a:spLocks/>
          </p:cNvSpPr>
          <p:nvPr/>
        </p:nvSpPr>
        <p:spPr>
          <a:xfrm>
            <a:off x="691375" y="127153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t>Input layer </a:t>
            </a:r>
            <a:r>
              <a:rPr lang="en-US" dirty="0"/>
              <a:t>takes input data (e.g. image). </a:t>
            </a:r>
          </a:p>
          <a:p>
            <a:pPr marL="342900" indent="-342900">
              <a:buFont typeface="Arial" panose="020B0604020202020204" pitchFamily="34" charset="0"/>
              <a:buChar char="•"/>
            </a:pPr>
            <a:r>
              <a:rPr lang="en-US" b="1" dirty="0"/>
              <a:t>Convolution layers </a:t>
            </a:r>
            <a:r>
              <a:rPr lang="en-US" dirty="0"/>
              <a:t>extract feature maps from the previous layers. </a:t>
            </a:r>
          </a:p>
          <a:p>
            <a:pPr marL="342900" indent="-342900">
              <a:buFont typeface="Arial" panose="020B0604020202020204" pitchFamily="34" charset="0"/>
              <a:buChar char="•"/>
            </a:pPr>
            <a:r>
              <a:rPr lang="en-US" b="1" dirty="0"/>
              <a:t>Pooling layers </a:t>
            </a:r>
            <a:r>
              <a:rPr lang="en-US" dirty="0"/>
              <a:t>reduce the dimensionality of feature maps and filter meaningful features.</a:t>
            </a:r>
            <a:endParaRPr lang="en-DE" dirty="0"/>
          </a:p>
        </p:txBody>
      </p:sp>
    </p:spTree>
    <p:extLst>
      <p:ext uri="{BB962C8B-B14F-4D97-AF65-F5344CB8AC3E}">
        <p14:creationId xmlns:p14="http://schemas.microsoft.com/office/powerpoint/2010/main" val="1291134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19" name="Picture 18">
            <a:extLst>
              <a:ext uri="{FF2B5EF4-FFF2-40B4-BE49-F238E27FC236}">
                <a16:creationId xmlns:a16="http://schemas.microsoft.com/office/drawing/2014/main" id="{085353EC-0FCA-1FC1-AB5C-A67900827BB6}"/>
              </a:ext>
            </a:extLst>
          </p:cNvPr>
          <p:cNvPicPr>
            <a:picLocks noChangeAspect="1"/>
          </p:cNvPicPr>
          <p:nvPr/>
        </p:nvPicPr>
        <p:blipFill>
          <a:blip r:embed="rId3"/>
          <a:stretch>
            <a:fillRect/>
          </a:stretch>
        </p:blipFill>
        <p:spPr>
          <a:xfrm>
            <a:off x="717395" y="1229344"/>
            <a:ext cx="2763204" cy="4399312"/>
          </a:xfrm>
          <a:prstGeom prst="rect">
            <a:avLst/>
          </a:prstGeom>
        </p:spPr>
      </p:pic>
      <p:pic>
        <p:nvPicPr>
          <p:cNvPr id="21" name="Picture 20">
            <a:extLst>
              <a:ext uri="{FF2B5EF4-FFF2-40B4-BE49-F238E27FC236}">
                <a16:creationId xmlns:a16="http://schemas.microsoft.com/office/drawing/2014/main" id="{A8B01C15-E923-26E0-EEFF-2C1819D146DD}"/>
              </a:ext>
            </a:extLst>
          </p:cNvPr>
          <p:cNvPicPr>
            <a:picLocks noChangeAspect="1"/>
          </p:cNvPicPr>
          <p:nvPr/>
        </p:nvPicPr>
        <p:blipFill>
          <a:blip r:embed="rId4"/>
          <a:stretch>
            <a:fillRect/>
          </a:stretch>
        </p:blipFill>
        <p:spPr>
          <a:xfrm>
            <a:off x="3682421" y="2688647"/>
            <a:ext cx="1493649" cy="1295512"/>
          </a:xfrm>
          <a:prstGeom prst="rect">
            <a:avLst/>
          </a:prstGeom>
        </p:spPr>
      </p:pic>
    </p:spTree>
    <p:extLst>
      <p:ext uri="{BB962C8B-B14F-4D97-AF65-F5344CB8AC3E}">
        <p14:creationId xmlns:p14="http://schemas.microsoft.com/office/powerpoint/2010/main" val="30875208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4" name="Picture 3">
            <a:extLst>
              <a:ext uri="{FF2B5EF4-FFF2-40B4-BE49-F238E27FC236}">
                <a16:creationId xmlns:a16="http://schemas.microsoft.com/office/drawing/2014/main" id="{A4C9DE6A-841D-90F1-C81A-B6097C49A99F}"/>
              </a:ext>
            </a:extLst>
          </p:cNvPr>
          <p:cNvPicPr>
            <a:picLocks noChangeAspect="1"/>
          </p:cNvPicPr>
          <p:nvPr/>
        </p:nvPicPr>
        <p:blipFill>
          <a:blip r:embed="rId3"/>
          <a:stretch>
            <a:fillRect/>
          </a:stretch>
        </p:blipFill>
        <p:spPr>
          <a:xfrm>
            <a:off x="717395" y="1146295"/>
            <a:ext cx="6065202" cy="4565409"/>
          </a:xfrm>
          <a:prstGeom prst="rect">
            <a:avLst/>
          </a:prstGeom>
        </p:spPr>
      </p:pic>
    </p:spTree>
    <p:extLst>
      <p:ext uri="{BB962C8B-B14F-4D97-AF65-F5344CB8AC3E}">
        <p14:creationId xmlns:p14="http://schemas.microsoft.com/office/powerpoint/2010/main" val="32587513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5" name="Picture 4">
            <a:extLst>
              <a:ext uri="{FF2B5EF4-FFF2-40B4-BE49-F238E27FC236}">
                <a16:creationId xmlns:a16="http://schemas.microsoft.com/office/drawing/2014/main" id="{4B571C0C-F232-6983-FA2A-EE4639D456A2}"/>
              </a:ext>
            </a:extLst>
          </p:cNvPr>
          <p:cNvPicPr>
            <a:picLocks noChangeAspect="1"/>
          </p:cNvPicPr>
          <p:nvPr/>
        </p:nvPicPr>
        <p:blipFill>
          <a:blip r:embed="rId3"/>
          <a:stretch>
            <a:fillRect/>
          </a:stretch>
        </p:blipFill>
        <p:spPr>
          <a:xfrm>
            <a:off x="919652" y="1272335"/>
            <a:ext cx="5044979" cy="4313329"/>
          </a:xfrm>
          <a:prstGeom prst="rect">
            <a:avLst/>
          </a:prstGeom>
        </p:spPr>
      </p:pic>
    </p:spTree>
    <p:extLst>
      <p:ext uri="{BB962C8B-B14F-4D97-AF65-F5344CB8AC3E}">
        <p14:creationId xmlns:p14="http://schemas.microsoft.com/office/powerpoint/2010/main" val="105787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4" name="Picture 3">
            <a:extLst>
              <a:ext uri="{FF2B5EF4-FFF2-40B4-BE49-F238E27FC236}">
                <a16:creationId xmlns:a16="http://schemas.microsoft.com/office/drawing/2014/main" id="{EF125311-F5E3-893E-61C3-841575159278}"/>
              </a:ext>
            </a:extLst>
          </p:cNvPr>
          <p:cNvPicPr>
            <a:picLocks noChangeAspect="1"/>
          </p:cNvPicPr>
          <p:nvPr/>
        </p:nvPicPr>
        <p:blipFill>
          <a:blip r:embed="rId3"/>
          <a:stretch>
            <a:fillRect/>
          </a:stretch>
        </p:blipFill>
        <p:spPr>
          <a:xfrm>
            <a:off x="915125" y="1592421"/>
            <a:ext cx="4412362" cy="3673158"/>
          </a:xfrm>
          <a:prstGeom prst="rect">
            <a:avLst/>
          </a:prstGeom>
        </p:spPr>
      </p:pic>
    </p:spTree>
    <p:extLst>
      <p:ext uri="{BB962C8B-B14F-4D97-AF65-F5344CB8AC3E}">
        <p14:creationId xmlns:p14="http://schemas.microsoft.com/office/powerpoint/2010/main" val="33744689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5" name="Picture 4">
            <a:extLst>
              <a:ext uri="{FF2B5EF4-FFF2-40B4-BE49-F238E27FC236}">
                <a16:creationId xmlns:a16="http://schemas.microsoft.com/office/drawing/2014/main" id="{BE3AD453-ACAD-753F-34F6-866CB3C2E3D9}"/>
              </a:ext>
            </a:extLst>
          </p:cNvPr>
          <p:cNvPicPr>
            <a:picLocks noChangeAspect="1"/>
          </p:cNvPicPr>
          <p:nvPr/>
        </p:nvPicPr>
        <p:blipFill>
          <a:blip r:embed="rId3"/>
          <a:stretch>
            <a:fillRect/>
          </a:stretch>
        </p:blipFill>
        <p:spPr>
          <a:xfrm>
            <a:off x="1170486" y="1389063"/>
            <a:ext cx="4526672" cy="3749365"/>
          </a:xfrm>
          <a:prstGeom prst="rect">
            <a:avLst/>
          </a:prstGeom>
        </p:spPr>
      </p:pic>
    </p:spTree>
    <p:extLst>
      <p:ext uri="{BB962C8B-B14F-4D97-AF65-F5344CB8AC3E}">
        <p14:creationId xmlns:p14="http://schemas.microsoft.com/office/powerpoint/2010/main" val="599583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Agenda</a:t>
            </a:r>
          </a:p>
        </p:txBody>
      </p:sp>
      <p:graphicFrame>
        <p:nvGraphicFramePr>
          <p:cNvPr id="7" name="Table 4">
            <a:extLst>
              <a:ext uri="{FF2B5EF4-FFF2-40B4-BE49-F238E27FC236}">
                <a16:creationId xmlns:a16="http://schemas.microsoft.com/office/drawing/2014/main" id="{FDBBA4C0-7E5D-4B59-A1AD-08DA6BA767E0}"/>
              </a:ext>
            </a:extLst>
          </p:cNvPr>
          <p:cNvGraphicFramePr>
            <a:graphicFrameLocks noGrp="1"/>
          </p:cNvGraphicFramePr>
          <p:nvPr/>
        </p:nvGraphicFramePr>
        <p:xfrm>
          <a:off x="703525" y="1159387"/>
          <a:ext cx="647998" cy="482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a:solidFill>
                            <a:srgbClr val="FFFFFF"/>
                          </a:solidFill>
                          <a:latin typeface="Segoe UI Semibold"/>
                          <a:ea typeface="Arial Black"/>
                          <a:cs typeface="Segoe UI Semibold"/>
                        </a:rPr>
                        <a:t>1</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r h="804000">
                <a:tc>
                  <a:txBody>
                    <a:bodyPr/>
                    <a:lstStyle/>
                    <a:p>
                      <a:pPr lvl="0" algn="ctr"/>
                      <a:r>
                        <a:rPr lang="en-US" b="0" i="0">
                          <a:solidFill>
                            <a:srgbClr val="FFFFFF"/>
                          </a:solidFill>
                          <a:latin typeface="Segoe UI Semibold"/>
                          <a:ea typeface="Arial Black"/>
                          <a:cs typeface="Segoe UI Semibold"/>
                        </a:rPr>
                        <a:t>2</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38753912"/>
                  </a:ext>
                </a:extLst>
              </a:tr>
              <a:tr h="804000">
                <a:tc>
                  <a:txBody>
                    <a:bodyPr/>
                    <a:lstStyle/>
                    <a:p>
                      <a:pPr lvl="0" algn="ctr"/>
                      <a:r>
                        <a:rPr lang="en-US" b="0" i="0">
                          <a:solidFill>
                            <a:srgbClr val="FFFFFF"/>
                          </a:solidFill>
                          <a:latin typeface="Segoe UI Semibold"/>
                          <a:ea typeface="Arial Black"/>
                          <a:cs typeface="Segoe UI Semibold"/>
                        </a:rPr>
                        <a:t>3</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98046925"/>
                  </a:ext>
                </a:extLst>
              </a:tr>
              <a:tr h="804000">
                <a:tc>
                  <a:txBody>
                    <a:bodyPr/>
                    <a:lstStyle/>
                    <a:p>
                      <a:pPr lvl="0" algn="ctr"/>
                      <a:r>
                        <a:rPr lang="en-US" b="0" i="0">
                          <a:solidFill>
                            <a:srgbClr val="FFFFFF"/>
                          </a:solidFill>
                          <a:latin typeface="Segoe UI Semibold"/>
                          <a:ea typeface="Arial Black"/>
                          <a:cs typeface="Segoe UI Semibold"/>
                        </a:rPr>
                        <a:t>4</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1083104632"/>
                  </a:ext>
                </a:extLst>
              </a:tr>
              <a:tr h="804000">
                <a:tc>
                  <a:txBody>
                    <a:bodyPr/>
                    <a:lstStyle/>
                    <a:p>
                      <a:pPr lvl="0" algn="ctr"/>
                      <a:r>
                        <a:rPr lang="en-US" b="0" i="0">
                          <a:solidFill>
                            <a:srgbClr val="FFFFFF"/>
                          </a:solidFill>
                          <a:latin typeface="Segoe UI Semibold"/>
                          <a:ea typeface="Arial Black"/>
                          <a:cs typeface="Segoe UI Semibold"/>
                        </a:rPr>
                        <a:t>5</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4100429596"/>
                  </a:ext>
                </a:extLst>
              </a:tr>
              <a:tr h="804000">
                <a:tc>
                  <a:txBody>
                    <a:bodyPr/>
                    <a:lstStyle/>
                    <a:p>
                      <a:pPr lvl="0" algn="ctr"/>
                      <a:r>
                        <a:rPr lang="en-US" b="0" i="0">
                          <a:solidFill>
                            <a:srgbClr val="FFFFFF"/>
                          </a:solidFill>
                          <a:latin typeface="Segoe UI Semibold"/>
                          <a:ea typeface="Arial Black"/>
                          <a:cs typeface="Segoe UI Semibold"/>
                        </a:rPr>
                        <a:t>6</a:t>
                      </a:r>
                    </a:p>
                  </a:txBody>
                  <a:tcPr anchor="ctr">
                    <a:lnT w="12701" cap="flat" cmpd="sng" algn="ctr">
                      <a:solidFill>
                        <a:srgbClr val="FFFFFF"/>
                      </a:solidFill>
                      <a:prstDash val="solid"/>
                      <a:round/>
                      <a:headEnd type="none" w="med" len="med"/>
                      <a:tailEnd type="none" w="med" len="med"/>
                    </a:lnT>
                    <a:solidFill>
                      <a:srgbClr val="FF5800"/>
                    </a:solidFill>
                  </a:tcPr>
                </a:tc>
                <a:extLst>
                  <a:ext uri="{0D108BD9-81ED-4DB2-BD59-A6C34878D82A}">
                    <a16:rowId xmlns:a16="http://schemas.microsoft.com/office/drawing/2014/main" val="3953375934"/>
                  </a:ext>
                </a:extLst>
              </a:tr>
            </a:tbl>
          </a:graphicData>
        </a:graphic>
      </p:graphicFrame>
      <p:grpSp>
        <p:nvGrpSpPr>
          <p:cNvPr id="25" name="Group 24">
            <a:extLst>
              <a:ext uri="{FF2B5EF4-FFF2-40B4-BE49-F238E27FC236}">
                <a16:creationId xmlns:a16="http://schemas.microsoft.com/office/drawing/2014/main" id="{AD771501-7961-4F7D-9D1C-89CA05446088}"/>
              </a:ext>
            </a:extLst>
          </p:cNvPr>
          <p:cNvGrpSpPr/>
          <p:nvPr/>
        </p:nvGrpSpPr>
        <p:grpSpPr>
          <a:xfrm>
            <a:off x="1455021" y="1188869"/>
            <a:ext cx="4896297" cy="627488"/>
            <a:chOff x="1413077" y="1172091"/>
            <a:chExt cx="4200022" cy="627488"/>
          </a:xfrm>
        </p:grpSpPr>
        <p:sp>
          <p:nvSpPr>
            <p:cNvPr id="8" name="Text Placeholder 3">
              <a:extLst>
                <a:ext uri="{FF2B5EF4-FFF2-40B4-BE49-F238E27FC236}">
                  <a16:creationId xmlns:a16="http://schemas.microsoft.com/office/drawing/2014/main" id="{CDBF0865-6125-436E-87A4-F551934A94C5}"/>
                </a:ext>
              </a:extLst>
            </p:cNvPr>
            <p:cNvSpPr txBox="1"/>
            <p:nvPr/>
          </p:nvSpPr>
          <p:spPr>
            <a:xfrm>
              <a:off x="1413077" y="117209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Computer Vision</a:t>
              </a:r>
            </a:p>
          </p:txBody>
        </p:sp>
        <p:sp>
          <p:nvSpPr>
            <p:cNvPr id="9" name="Text Placeholder 4">
              <a:extLst>
                <a:ext uri="{FF2B5EF4-FFF2-40B4-BE49-F238E27FC236}">
                  <a16:creationId xmlns:a16="http://schemas.microsoft.com/office/drawing/2014/main" id="{DCB8B845-2CB8-4661-AB29-AEAD383A3FB3}"/>
                </a:ext>
              </a:extLst>
            </p:cNvPr>
            <p:cNvSpPr txBox="1"/>
            <p:nvPr/>
          </p:nvSpPr>
          <p:spPr>
            <a:xfrm>
              <a:off x="1413077" y="1462742"/>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b="0" i="0" u="none" strike="noStrike" kern="1200" cap="none" spc="0" baseline="0" dirty="0">
                  <a:solidFill>
                    <a:srgbClr val="FF5800"/>
                  </a:solidFill>
                  <a:uFillTx/>
                  <a:latin typeface="Segoe UI Light" pitchFamily="34"/>
                  <a:ea typeface="Segoe UI Light"/>
                  <a:cs typeface="Segoe UI Light"/>
                </a:rPr>
                <a:t>Sebastian</a:t>
              </a:r>
            </a:p>
          </p:txBody>
        </p:sp>
      </p:grpSp>
      <p:grpSp>
        <p:nvGrpSpPr>
          <p:cNvPr id="26" name="Group 25">
            <a:extLst>
              <a:ext uri="{FF2B5EF4-FFF2-40B4-BE49-F238E27FC236}">
                <a16:creationId xmlns:a16="http://schemas.microsoft.com/office/drawing/2014/main" id="{E0C44E48-B612-4F3C-BC26-8958CF0C6FEC}"/>
              </a:ext>
            </a:extLst>
          </p:cNvPr>
          <p:cNvGrpSpPr/>
          <p:nvPr/>
        </p:nvGrpSpPr>
        <p:grpSpPr>
          <a:xfrm>
            <a:off x="1455021" y="2018554"/>
            <a:ext cx="4853499" cy="627488"/>
            <a:chOff x="1413076" y="1822090"/>
            <a:chExt cx="4853499" cy="627488"/>
          </a:xfrm>
        </p:grpSpPr>
        <p:sp>
          <p:nvSpPr>
            <p:cNvPr id="21" name="Text Placeholder 3">
              <a:extLst>
                <a:ext uri="{FF2B5EF4-FFF2-40B4-BE49-F238E27FC236}">
                  <a16:creationId xmlns:a16="http://schemas.microsoft.com/office/drawing/2014/main" id="{83835B93-F1F4-4B77-B594-B44D6B2CB67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Natural Language Processing</a:t>
              </a:r>
            </a:p>
          </p:txBody>
        </p:sp>
        <p:sp>
          <p:nvSpPr>
            <p:cNvPr id="22" name="Text Placeholder 4">
              <a:extLst>
                <a:ext uri="{FF2B5EF4-FFF2-40B4-BE49-F238E27FC236}">
                  <a16:creationId xmlns:a16="http://schemas.microsoft.com/office/drawing/2014/main" id="{91D6185F-62F3-4C87-8402-C189E6CBF7DE}"/>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a:lnSpc>
                  <a:spcPct val="90000"/>
                </a:lnSpc>
                <a:spcBef>
                  <a:spcPts val="1000"/>
                </a:spcBef>
                <a:defRPr sz="1800" b="0" i="0" u="none" strike="noStrike" kern="0" cap="none" spc="0" baseline="0">
                  <a:solidFill>
                    <a:srgbClr val="000000"/>
                  </a:solidFill>
                  <a:uFillTx/>
                </a:defRPr>
              </a:pPr>
              <a:r>
                <a:rPr lang="en-US" sz="1600" dirty="0">
                  <a:solidFill>
                    <a:srgbClr val="FF5800"/>
                  </a:solidFill>
                  <a:latin typeface="Segoe UI Light"/>
                  <a:ea typeface="Segoe UI Light"/>
                  <a:cs typeface="Segoe UI Light"/>
                </a:rPr>
                <a:t>Nesli</a:t>
              </a:r>
              <a:endParaRPr lang="en-US" sz="1600" b="0" i="0" u="none" strike="noStrike" kern="1200" cap="none" spc="0" baseline="0" dirty="0">
                <a:solidFill>
                  <a:srgbClr val="FF5800"/>
                </a:solidFill>
                <a:uFillTx/>
                <a:latin typeface="Segoe UI Light"/>
                <a:ea typeface="Segoe UI Light"/>
                <a:cs typeface="Segoe UI Light"/>
              </a:endParaRPr>
            </a:p>
          </p:txBody>
        </p:sp>
      </p:grpSp>
      <p:grpSp>
        <p:nvGrpSpPr>
          <p:cNvPr id="27" name="Group 26">
            <a:extLst>
              <a:ext uri="{FF2B5EF4-FFF2-40B4-BE49-F238E27FC236}">
                <a16:creationId xmlns:a16="http://schemas.microsoft.com/office/drawing/2014/main" id="{05966A0E-075C-4D70-AA7B-9ADB15C9036E}"/>
              </a:ext>
            </a:extLst>
          </p:cNvPr>
          <p:cNvGrpSpPr/>
          <p:nvPr/>
        </p:nvGrpSpPr>
        <p:grpSpPr>
          <a:xfrm>
            <a:off x="1455020" y="2848239"/>
            <a:ext cx="4853499" cy="627488"/>
            <a:chOff x="1413076" y="1822090"/>
            <a:chExt cx="4853499" cy="627488"/>
          </a:xfrm>
        </p:grpSpPr>
        <p:sp>
          <p:nvSpPr>
            <p:cNvPr id="28" name="Text Placeholder 3">
              <a:extLst>
                <a:ext uri="{FF2B5EF4-FFF2-40B4-BE49-F238E27FC236}">
                  <a16:creationId xmlns:a16="http://schemas.microsoft.com/office/drawing/2014/main" id="{1A4F4A19-AB09-479B-90D6-BD0C54D42169}"/>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dirty="0">
                  <a:solidFill>
                    <a:srgbClr val="333333"/>
                  </a:solidFill>
                  <a:latin typeface="Segoe UI Light" pitchFamily="34"/>
                  <a:cs typeface="Segoe UI" pitchFamily="34"/>
                </a:rPr>
                <a:t>Graph Neural Networks</a:t>
              </a:r>
            </a:p>
          </p:txBody>
        </p:sp>
        <p:sp>
          <p:nvSpPr>
            <p:cNvPr id="29" name="Text Placeholder 4">
              <a:extLst>
                <a:ext uri="{FF2B5EF4-FFF2-40B4-BE49-F238E27FC236}">
                  <a16:creationId xmlns:a16="http://schemas.microsoft.com/office/drawing/2014/main" id="{30FC1642-B6D2-45E1-AA66-E994AA294AD2}"/>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Sebastian</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0" name="Group 29">
            <a:extLst>
              <a:ext uri="{FF2B5EF4-FFF2-40B4-BE49-F238E27FC236}">
                <a16:creationId xmlns:a16="http://schemas.microsoft.com/office/drawing/2014/main" id="{F5F47238-4C1C-41CD-B267-36A1CA6675FD}"/>
              </a:ext>
            </a:extLst>
          </p:cNvPr>
          <p:cNvGrpSpPr/>
          <p:nvPr/>
        </p:nvGrpSpPr>
        <p:grpSpPr>
          <a:xfrm>
            <a:off x="1455023" y="3677924"/>
            <a:ext cx="4853499" cy="627488"/>
            <a:chOff x="1413076" y="1822090"/>
            <a:chExt cx="4853499" cy="627488"/>
          </a:xfrm>
        </p:grpSpPr>
        <p:sp>
          <p:nvSpPr>
            <p:cNvPr id="31" name="Text Placeholder 3">
              <a:extLst>
                <a:ext uri="{FF2B5EF4-FFF2-40B4-BE49-F238E27FC236}">
                  <a16:creationId xmlns:a16="http://schemas.microsoft.com/office/drawing/2014/main" id="{DF5E0BF0-324D-49FA-9BDE-5D289E52B49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Recommender Systems</a:t>
              </a:r>
            </a:p>
          </p:txBody>
        </p:sp>
        <p:sp>
          <p:nvSpPr>
            <p:cNvPr id="32" name="Text Placeholder 4">
              <a:extLst>
                <a:ext uri="{FF2B5EF4-FFF2-40B4-BE49-F238E27FC236}">
                  <a16:creationId xmlns:a16="http://schemas.microsoft.com/office/drawing/2014/main" id="{68BBDF9A-1DD2-4DF0-A2F4-009C56A55614}"/>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Kavita</a:t>
              </a:r>
              <a:endParaRPr lang="en-US" sz="1600" kern="0" dirty="0">
                <a:solidFill>
                  <a:srgbClr val="FF5800"/>
                </a:solidFill>
                <a:latin typeface="Segoe UI Light" pitchFamily="34"/>
                <a:cs typeface="Segoe UI Light"/>
              </a:endParaRPr>
            </a:p>
          </p:txBody>
        </p:sp>
      </p:grpSp>
      <p:grpSp>
        <p:nvGrpSpPr>
          <p:cNvPr id="33" name="Group 32">
            <a:extLst>
              <a:ext uri="{FF2B5EF4-FFF2-40B4-BE49-F238E27FC236}">
                <a16:creationId xmlns:a16="http://schemas.microsoft.com/office/drawing/2014/main" id="{1ABE5296-FB68-47DC-BAEB-88A92B56FC6C}"/>
              </a:ext>
            </a:extLst>
          </p:cNvPr>
          <p:cNvGrpSpPr/>
          <p:nvPr/>
        </p:nvGrpSpPr>
        <p:grpSpPr>
          <a:xfrm>
            <a:off x="1455027" y="4507609"/>
            <a:ext cx="4853499" cy="627488"/>
            <a:chOff x="1413076" y="1822090"/>
            <a:chExt cx="4853499" cy="627488"/>
          </a:xfrm>
        </p:grpSpPr>
        <p:sp>
          <p:nvSpPr>
            <p:cNvPr id="34" name="Text Placeholder 3">
              <a:extLst>
                <a:ext uri="{FF2B5EF4-FFF2-40B4-BE49-F238E27FC236}">
                  <a16:creationId xmlns:a16="http://schemas.microsoft.com/office/drawing/2014/main" id="{8DB0F4C5-0B37-47E7-BB34-2E4B42AE8EB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Generative Adversarial Networks</a:t>
              </a:r>
            </a:p>
          </p:txBody>
        </p:sp>
        <p:sp>
          <p:nvSpPr>
            <p:cNvPr id="35" name="Text Placeholder 4">
              <a:extLst>
                <a:ext uri="{FF2B5EF4-FFF2-40B4-BE49-F238E27FC236}">
                  <a16:creationId xmlns:a16="http://schemas.microsoft.com/office/drawing/2014/main" id="{EC3AA0C6-D7D4-46BC-9BD0-4E6EFF413DF6}"/>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Laura</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6" name="Group 35">
            <a:extLst>
              <a:ext uri="{FF2B5EF4-FFF2-40B4-BE49-F238E27FC236}">
                <a16:creationId xmlns:a16="http://schemas.microsoft.com/office/drawing/2014/main" id="{C5CF8477-F6D8-47AF-9D1E-FEAFF03168F1}"/>
              </a:ext>
            </a:extLst>
          </p:cNvPr>
          <p:cNvGrpSpPr/>
          <p:nvPr/>
        </p:nvGrpSpPr>
        <p:grpSpPr>
          <a:xfrm>
            <a:off x="1455026" y="5337292"/>
            <a:ext cx="4853499" cy="627488"/>
            <a:chOff x="1413076" y="1822090"/>
            <a:chExt cx="4853499" cy="627488"/>
          </a:xfrm>
        </p:grpSpPr>
        <p:sp>
          <p:nvSpPr>
            <p:cNvPr id="37" name="Text Placeholder 3">
              <a:extLst>
                <a:ext uri="{FF2B5EF4-FFF2-40B4-BE49-F238E27FC236}">
                  <a16:creationId xmlns:a16="http://schemas.microsoft.com/office/drawing/2014/main" id="{120512E2-0008-4BF2-BBA6-CD35F9E6844A}"/>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Deep Reinforcement Learning</a:t>
              </a:r>
            </a:p>
          </p:txBody>
        </p:sp>
        <p:sp>
          <p:nvSpPr>
            <p:cNvPr id="38" name="Text Placeholder 4">
              <a:extLst>
                <a:ext uri="{FF2B5EF4-FFF2-40B4-BE49-F238E27FC236}">
                  <a16:creationId xmlns:a16="http://schemas.microsoft.com/office/drawing/2014/main" id="{826599B5-A09C-4A3C-9CD6-4D91E3413A0A}"/>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Xiang</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9" name="Group 38">
            <a:extLst>
              <a:ext uri="{FF2B5EF4-FFF2-40B4-BE49-F238E27FC236}">
                <a16:creationId xmlns:a16="http://schemas.microsoft.com/office/drawing/2014/main" id="{40828174-C69B-4DDE-9FBA-86343B28091E}"/>
              </a:ext>
            </a:extLst>
          </p:cNvPr>
          <p:cNvGrpSpPr/>
          <p:nvPr/>
        </p:nvGrpSpPr>
        <p:grpSpPr>
          <a:xfrm>
            <a:off x="7251761" y="1165776"/>
            <a:ext cx="4853499" cy="627488"/>
            <a:chOff x="1413076" y="1822090"/>
            <a:chExt cx="4853499" cy="627488"/>
          </a:xfrm>
        </p:grpSpPr>
        <p:sp>
          <p:nvSpPr>
            <p:cNvPr id="40" name="Text Placeholder 3">
              <a:extLst>
                <a:ext uri="{FF2B5EF4-FFF2-40B4-BE49-F238E27FC236}">
                  <a16:creationId xmlns:a16="http://schemas.microsoft.com/office/drawing/2014/main" id="{53ACA138-B7EE-4F02-A280-3C59AF8649E4}"/>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Model Interpretability</a:t>
              </a:r>
            </a:p>
          </p:txBody>
        </p:sp>
        <p:sp>
          <p:nvSpPr>
            <p:cNvPr id="41" name="Text Placeholder 4">
              <a:extLst>
                <a:ext uri="{FF2B5EF4-FFF2-40B4-BE49-F238E27FC236}">
                  <a16:creationId xmlns:a16="http://schemas.microsoft.com/office/drawing/2014/main" id="{961AF955-AF90-4E3A-B7AE-97F9004F7E38}"/>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Sahana</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aphicFrame>
        <p:nvGraphicFramePr>
          <p:cNvPr id="57" name="Table 4">
            <a:extLst>
              <a:ext uri="{FF2B5EF4-FFF2-40B4-BE49-F238E27FC236}">
                <a16:creationId xmlns:a16="http://schemas.microsoft.com/office/drawing/2014/main" id="{A6688A1C-5F49-4134-B796-DCDEDF41E7D8}"/>
              </a:ext>
            </a:extLst>
          </p:cNvPr>
          <p:cNvGraphicFramePr>
            <a:graphicFrameLocks noGrp="1"/>
          </p:cNvGraphicFramePr>
          <p:nvPr>
            <p:extLst>
              <p:ext uri="{D42A27DB-BD31-4B8C-83A1-F6EECF244321}">
                <p14:modId xmlns:p14="http://schemas.microsoft.com/office/powerpoint/2010/main" val="1525684463"/>
              </p:ext>
            </p:extLst>
          </p:nvPr>
        </p:nvGraphicFramePr>
        <p:xfrm>
          <a:off x="6485020" y="1159387"/>
          <a:ext cx="647998" cy="80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dirty="0">
                          <a:solidFill>
                            <a:srgbClr val="FFFFFF"/>
                          </a:solidFill>
                          <a:latin typeface="Segoe UI Semibold"/>
                          <a:ea typeface="Arial Black"/>
                          <a:cs typeface="Segoe UI Semibold"/>
                        </a:rPr>
                        <a:t>7</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bl>
          </a:graphicData>
        </a:graphic>
      </p:graphicFrame>
    </p:spTree>
    <p:extLst>
      <p:ext uri="{BB962C8B-B14F-4D97-AF65-F5344CB8AC3E}">
        <p14:creationId xmlns:p14="http://schemas.microsoft.com/office/powerpoint/2010/main" val="35887329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4" name="Picture 3">
            <a:extLst>
              <a:ext uri="{FF2B5EF4-FFF2-40B4-BE49-F238E27FC236}">
                <a16:creationId xmlns:a16="http://schemas.microsoft.com/office/drawing/2014/main" id="{8AE2C5EA-9CC0-86C1-D3C1-838582683AFA}"/>
              </a:ext>
            </a:extLst>
          </p:cNvPr>
          <p:cNvPicPr>
            <a:picLocks noChangeAspect="1"/>
          </p:cNvPicPr>
          <p:nvPr/>
        </p:nvPicPr>
        <p:blipFill>
          <a:blip r:embed="rId3"/>
          <a:stretch>
            <a:fillRect/>
          </a:stretch>
        </p:blipFill>
        <p:spPr>
          <a:xfrm>
            <a:off x="829787" y="1389063"/>
            <a:ext cx="4953429" cy="3802710"/>
          </a:xfrm>
          <a:prstGeom prst="rect">
            <a:avLst/>
          </a:prstGeom>
        </p:spPr>
      </p:pic>
    </p:spTree>
    <p:extLst>
      <p:ext uri="{BB962C8B-B14F-4D97-AF65-F5344CB8AC3E}">
        <p14:creationId xmlns:p14="http://schemas.microsoft.com/office/powerpoint/2010/main" val="17050737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5" name="Picture 4">
            <a:extLst>
              <a:ext uri="{FF2B5EF4-FFF2-40B4-BE49-F238E27FC236}">
                <a16:creationId xmlns:a16="http://schemas.microsoft.com/office/drawing/2014/main" id="{593C9987-7631-B159-93C2-824AE8B22293}"/>
              </a:ext>
            </a:extLst>
          </p:cNvPr>
          <p:cNvPicPr>
            <a:picLocks noChangeAspect="1"/>
          </p:cNvPicPr>
          <p:nvPr/>
        </p:nvPicPr>
        <p:blipFill>
          <a:blip r:embed="rId3"/>
          <a:stretch>
            <a:fillRect/>
          </a:stretch>
        </p:blipFill>
        <p:spPr>
          <a:xfrm>
            <a:off x="574712" y="1389063"/>
            <a:ext cx="5526229" cy="4189934"/>
          </a:xfrm>
          <a:prstGeom prst="rect">
            <a:avLst/>
          </a:prstGeom>
        </p:spPr>
      </p:pic>
    </p:spTree>
    <p:extLst>
      <p:ext uri="{BB962C8B-B14F-4D97-AF65-F5344CB8AC3E}">
        <p14:creationId xmlns:p14="http://schemas.microsoft.com/office/powerpoint/2010/main" val="1586503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4" name="Picture 3">
            <a:extLst>
              <a:ext uri="{FF2B5EF4-FFF2-40B4-BE49-F238E27FC236}">
                <a16:creationId xmlns:a16="http://schemas.microsoft.com/office/drawing/2014/main" id="{0619A784-151D-12FD-529C-8FD8EE6BE9C3}"/>
              </a:ext>
            </a:extLst>
          </p:cNvPr>
          <p:cNvPicPr>
            <a:picLocks noChangeAspect="1"/>
          </p:cNvPicPr>
          <p:nvPr/>
        </p:nvPicPr>
        <p:blipFill>
          <a:blip r:embed="rId3"/>
          <a:stretch>
            <a:fillRect/>
          </a:stretch>
        </p:blipFill>
        <p:spPr>
          <a:xfrm>
            <a:off x="861919" y="1389063"/>
            <a:ext cx="5768840" cy="3779848"/>
          </a:xfrm>
          <a:prstGeom prst="rect">
            <a:avLst/>
          </a:prstGeom>
        </p:spPr>
      </p:pic>
    </p:spTree>
    <p:extLst>
      <p:ext uri="{BB962C8B-B14F-4D97-AF65-F5344CB8AC3E}">
        <p14:creationId xmlns:p14="http://schemas.microsoft.com/office/powerpoint/2010/main" val="1553700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5" name="Picture 4">
            <a:extLst>
              <a:ext uri="{FF2B5EF4-FFF2-40B4-BE49-F238E27FC236}">
                <a16:creationId xmlns:a16="http://schemas.microsoft.com/office/drawing/2014/main" id="{6753B21E-7FCF-EFBD-D0B6-FAECDF24C249}"/>
              </a:ext>
            </a:extLst>
          </p:cNvPr>
          <p:cNvPicPr>
            <a:picLocks noChangeAspect="1"/>
          </p:cNvPicPr>
          <p:nvPr/>
        </p:nvPicPr>
        <p:blipFill>
          <a:blip r:embed="rId3"/>
          <a:stretch>
            <a:fillRect/>
          </a:stretch>
        </p:blipFill>
        <p:spPr>
          <a:xfrm>
            <a:off x="691376" y="1550507"/>
            <a:ext cx="5791702" cy="3756986"/>
          </a:xfrm>
          <a:prstGeom prst="rect">
            <a:avLst/>
          </a:prstGeom>
        </p:spPr>
      </p:pic>
    </p:spTree>
    <p:extLst>
      <p:ext uri="{BB962C8B-B14F-4D97-AF65-F5344CB8AC3E}">
        <p14:creationId xmlns:p14="http://schemas.microsoft.com/office/powerpoint/2010/main" val="16199931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4" name="Picture 3">
            <a:extLst>
              <a:ext uri="{FF2B5EF4-FFF2-40B4-BE49-F238E27FC236}">
                <a16:creationId xmlns:a16="http://schemas.microsoft.com/office/drawing/2014/main" id="{85CCF3DD-78C3-1C91-D5A9-FD2E51E84B36}"/>
              </a:ext>
            </a:extLst>
          </p:cNvPr>
          <p:cNvPicPr>
            <a:picLocks noChangeAspect="1"/>
          </p:cNvPicPr>
          <p:nvPr/>
        </p:nvPicPr>
        <p:blipFill>
          <a:blip r:embed="rId3"/>
          <a:stretch>
            <a:fillRect/>
          </a:stretch>
        </p:blipFill>
        <p:spPr>
          <a:xfrm>
            <a:off x="691376" y="1514921"/>
            <a:ext cx="6020322" cy="3619814"/>
          </a:xfrm>
          <a:prstGeom prst="rect">
            <a:avLst/>
          </a:prstGeom>
        </p:spPr>
      </p:pic>
    </p:spTree>
    <p:extLst>
      <p:ext uri="{BB962C8B-B14F-4D97-AF65-F5344CB8AC3E}">
        <p14:creationId xmlns:p14="http://schemas.microsoft.com/office/powerpoint/2010/main" val="6626293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5" name="Picture 4">
            <a:extLst>
              <a:ext uri="{FF2B5EF4-FFF2-40B4-BE49-F238E27FC236}">
                <a16:creationId xmlns:a16="http://schemas.microsoft.com/office/drawing/2014/main" id="{F6E1942F-82BB-A9BA-845B-D556B0311F94}"/>
              </a:ext>
            </a:extLst>
          </p:cNvPr>
          <p:cNvPicPr>
            <a:picLocks noChangeAspect="1"/>
          </p:cNvPicPr>
          <p:nvPr/>
        </p:nvPicPr>
        <p:blipFill>
          <a:blip r:embed="rId3"/>
          <a:stretch>
            <a:fillRect/>
          </a:stretch>
        </p:blipFill>
        <p:spPr>
          <a:xfrm>
            <a:off x="691376" y="1503634"/>
            <a:ext cx="5867908" cy="3665538"/>
          </a:xfrm>
          <a:prstGeom prst="rect">
            <a:avLst/>
          </a:prstGeom>
        </p:spPr>
      </p:pic>
    </p:spTree>
    <p:extLst>
      <p:ext uri="{BB962C8B-B14F-4D97-AF65-F5344CB8AC3E}">
        <p14:creationId xmlns:p14="http://schemas.microsoft.com/office/powerpoint/2010/main" val="30537244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4" name="Picture 3">
            <a:extLst>
              <a:ext uri="{FF2B5EF4-FFF2-40B4-BE49-F238E27FC236}">
                <a16:creationId xmlns:a16="http://schemas.microsoft.com/office/drawing/2014/main" id="{C69E36B5-4BF1-083A-C4D5-EA7FE6C23F4D}"/>
              </a:ext>
            </a:extLst>
          </p:cNvPr>
          <p:cNvPicPr>
            <a:picLocks noChangeAspect="1"/>
          </p:cNvPicPr>
          <p:nvPr/>
        </p:nvPicPr>
        <p:blipFill>
          <a:blip r:embed="rId3"/>
          <a:stretch>
            <a:fillRect/>
          </a:stretch>
        </p:blipFill>
        <p:spPr>
          <a:xfrm>
            <a:off x="785277" y="2216527"/>
            <a:ext cx="7079593" cy="1684166"/>
          </a:xfrm>
          <a:prstGeom prst="rect">
            <a:avLst/>
          </a:prstGeom>
        </p:spPr>
      </p:pic>
      <p:sp>
        <p:nvSpPr>
          <p:cNvPr id="9" name="TextBox 8">
            <a:extLst>
              <a:ext uri="{FF2B5EF4-FFF2-40B4-BE49-F238E27FC236}">
                <a16:creationId xmlns:a16="http://schemas.microsoft.com/office/drawing/2014/main" id="{B0CBFB02-CB0A-FF39-A342-6D1299EE1899}"/>
              </a:ext>
            </a:extLst>
          </p:cNvPr>
          <p:cNvSpPr txBox="1"/>
          <p:nvPr/>
        </p:nvSpPr>
        <p:spPr>
          <a:xfrm>
            <a:off x="1733309" y="4728157"/>
            <a:ext cx="6267690" cy="646331"/>
          </a:xfrm>
          <a:prstGeom prst="rect">
            <a:avLst/>
          </a:prstGeom>
          <a:noFill/>
        </p:spPr>
        <p:txBody>
          <a:bodyPr wrap="square">
            <a:spAutoFit/>
          </a:bodyPr>
          <a:lstStyle/>
          <a:p>
            <a:r>
              <a:rPr lang="en-US" dirty="0">
                <a:latin typeface="Segoe UI Light" panose="020B0502040204020203" pitchFamily="34" charset="0"/>
                <a:cs typeface="Segoe UI Light" panose="020B0502040204020203" pitchFamily="34" charset="0"/>
              </a:rPr>
              <a:t>Many of these layers can be placed successively, to extract even more complex features.</a:t>
            </a:r>
            <a:endParaRPr lang="en-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01711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Natural Language Processing (NLP)</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Tree>
    <p:extLst>
      <p:ext uri="{BB962C8B-B14F-4D97-AF65-F5344CB8AC3E}">
        <p14:creationId xmlns:p14="http://schemas.microsoft.com/office/powerpoint/2010/main" val="33959282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Graph Neural Networks (GNNs)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Tree>
    <p:extLst>
      <p:ext uri="{BB962C8B-B14F-4D97-AF65-F5344CB8AC3E}">
        <p14:creationId xmlns:p14="http://schemas.microsoft.com/office/powerpoint/2010/main" val="24460107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Recommender Systems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Tree>
    <p:extLst>
      <p:ext uri="{BB962C8B-B14F-4D97-AF65-F5344CB8AC3E}">
        <p14:creationId xmlns:p14="http://schemas.microsoft.com/office/powerpoint/2010/main" val="20321766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Computer Vision (CV)</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Convolutional Neural Networks</a:t>
            </a:r>
            <a:endParaRPr lang="en-DE" dirty="0"/>
          </a:p>
        </p:txBody>
      </p:sp>
    </p:spTree>
    <p:extLst>
      <p:ext uri="{BB962C8B-B14F-4D97-AF65-F5344CB8AC3E}">
        <p14:creationId xmlns:p14="http://schemas.microsoft.com/office/powerpoint/2010/main" val="29019029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Generative Adversarial Networks (GANs)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Tree>
    <p:extLst>
      <p:ext uri="{BB962C8B-B14F-4D97-AF65-F5344CB8AC3E}">
        <p14:creationId xmlns:p14="http://schemas.microsoft.com/office/powerpoint/2010/main" val="18366708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Reinforcement Learning</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Tree>
    <p:extLst>
      <p:ext uri="{BB962C8B-B14F-4D97-AF65-F5344CB8AC3E}">
        <p14:creationId xmlns:p14="http://schemas.microsoft.com/office/powerpoint/2010/main" val="30799487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Model Interpretability</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Tree>
    <p:extLst>
      <p:ext uri="{BB962C8B-B14F-4D97-AF65-F5344CB8AC3E}">
        <p14:creationId xmlns:p14="http://schemas.microsoft.com/office/powerpoint/2010/main" val="33563241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Overview</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Computer Vision, often abbreviated as CV, is defined as a field of study that seeks to develop techniques to help computers “see” and understand the content of digital images such as photographs and videos. At an abstract level, the goal of computer vision problems is to </a:t>
            </a:r>
            <a:r>
              <a:rPr lang="en-US" sz="1800" b="1" dirty="0"/>
              <a:t>use the observed image data to infer something about the world</a:t>
            </a:r>
            <a:r>
              <a:rPr lang="en-US" sz="1800" dirty="0"/>
              <a:t>. (</a:t>
            </a:r>
            <a:r>
              <a:rPr lang="en-US" sz="1800" dirty="0">
                <a:hlinkClick r:id="rId3"/>
              </a:rPr>
              <a:t>https://machinelearningmastery.com/what-is-computer-vision/</a:t>
            </a:r>
            <a:r>
              <a:rPr lang="en-US" sz="1800" dirty="0"/>
              <a:t>).</a:t>
            </a:r>
          </a:p>
          <a:p>
            <a:pPr marL="342900" indent="-342900">
              <a:buFont typeface="Arial" panose="020B0604020202020204" pitchFamily="34" charset="0"/>
              <a:buChar char="•"/>
            </a:pPr>
            <a:r>
              <a:rPr lang="en-US" sz="1800" dirty="0"/>
              <a:t>Typically, developed </a:t>
            </a:r>
            <a:r>
              <a:rPr lang="en-US" sz="1800" b="1" dirty="0"/>
              <a:t>methods attempt to reproduce the capability of human vision</a:t>
            </a:r>
            <a:r>
              <a:rPr lang="en-US" sz="1800" dirty="0"/>
              <a:t>. As such it can be called a </a:t>
            </a:r>
            <a:r>
              <a:rPr lang="en-US" sz="1800" b="1" dirty="0"/>
              <a:t>subfield of artificial intelligence</a:t>
            </a:r>
            <a:r>
              <a:rPr lang="en-US" sz="1800" dirty="0"/>
              <a:t>.</a:t>
            </a:r>
          </a:p>
          <a:p>
            <a:pPr marL="342900" indent="-342900">
              <a:buFont typeface="Arial" panose="020B0604020202020204" pitchFamily="34" charset="0"/>
              <a:buChar char="•"/>
            </a:pPr>
            <a:r>
              <a:rPr lang="en-US" sz="1800" dirty="0"/>
              <a:t>Vision is trivially solved by even very young children, but it is </a:t>
            </a:r>
            <a:r>
              <a:rPr lang="en-US" sz="1800" dirty="0" err="1"/>
              <a:t>surpisingly</a:t>
            </a:r>
            <a:r>
              <a:rPr lang="en-US" sz="1800" dirty="0"/>
              <a:t> challenging for computers to deal with the complexity of a dynamic and nearly infinitely varying physical world.</a:t>
            </a:r>
          </a:p>
          <a:p>
            <a:pPr marL="1028700" lvl="1" indent="-342900">
              <a:buFont typeface="Arial" panose="020B0604020202020204" pitchFamily="34" charset="0"/>
              <a:buChar char="•"/>
            </a:pPr>
            <a:r>
              <a:rPr lang="en-US" sz="1600" dirty="0"/>
              <a:t>One of the reasons is that we don’t have a strong grasp of how biological vision works (like any study that involves the brain).</a:t>
            </a:r>
          </a:p>
          <a:p>
            <a:pPr marL="1028700" lvl="1" indent="-342900">
              <a:buFont typeface="Arial" panose="020B0604020202020204" pitchFamily="34" charset="0"/>
              <a:buChar char="•"/>
            </a:pPr>
            <a:r>
              <a:rPr lang="en-US" sz="1600" dirty="0"/>
              <a:t>Another reason is that humans collect context over their lifetimes, which is not yet adequately reflected in computer vision systems.</a:t>
            </a:r>
          </a:p>
          <a:p>
            <a:pPr marL="342900" indent="-342900">
              <a:buFont typeface="Arial" panose="020B0604020202020204" pitchFamily="34" charset="0"/>
              <a:buChar char="•"/>
            </a:pPr>
            <a:r>
              <a:rPr lang="en-US" sz="1800" dirty="0"/>
              <a:t>While there are still many challenges to be solved in Computer Vision, </a:t>
            </a:r>
            <a:r>
              <a:rPr lang="en-US" sz="1800" b="1" dirty="0"/>
              <a:t>deep learning has taken over the field</a:t>
            </a:r>
            <a:r>
              <a:rPr lang="en-US" sz="1800" dirty="0"/>
              <a:t>, rendering traditional statistical and ML approaches practically irrelevant.</a:t>
            </a:r>
          </a:p>
          <a:p>
            <a:pPr marL="1028700" lvl="1" indent="-342900">
              <a:buFont typeface="Arial" panose="020B0604020202020204" pitchFamily="34" charset="0"/>
              <a:buChar char="•"/>
            </a:pPr>
            <a:r>
              <a:rPr lang="en-US" sz="1600" dirty="0"/>
              <a:t>With deep learning, constrained problems can be easily solved.</a:t>
            </a:r>
          </a:p>
        </p:txBody>
      </p:sp>
    </p:spTree>
    <p:extLst>
      <p:ext uri="{BB962C8B-B14F-4D97-AF65-F5344CB8AC3E}">
        <p14:creationId xmlns:p14="http://schemas.microsoft.com/office/powerpoint/2010/main" val="37943821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How is Computer Vision Useful?</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Abundance of digital image and video data (Internet, IoT) through technological advances led to many value-generating use cases:</a:t>
            </a:r>
          </a:p>
          <a:p>
            <a:pPr marL="1028700" lvl="1" indent="-342900">
              <a:buFont typeface="Arial" panose="020B0604020202020204" pitchFamily="34" charset="0"/>
              <a:buChar char="•"/>
            </a:pPr>
            <a:r>
              <a:rPr lang="en-US" dirty="0"/>
              <a:t>Indexing and searching images and videos</a:t>
            </a:r>
          </a:p>
          <a:p>
            <a:pPr marL="1028700" lvl="1" indent="-342900">
              <a:buFont typeface="Arial" panose="020B0604020202020204" pitchFamily="34" charset="0"/>
              <a:buChar char="•"/>
            </a:pPr>
            <a:r>
              <a:rPr lang="en-US" dirty="0"/>
              <a:t>Optical character recognition (OCR)</a:t>
            </a:r>
          </a:p>
          <a:p>
            <a:pPr marL="1028700" lvl="1" indent="-342900">
              <a:buFont typeface="Arial" panose="020B0604020202020204" pitchFamily="34" charset="0"/>
              <a:buChar char="•"/>
            </a:pPr>
            <a:r>
              <a:rPr lang="en-US" dirty="0"/>
              <a:t>Robot navigation</a:t>
            </a:r>
          </a:p>
          <a:p>
            <a:pPr marL="1028700" lvl="1" indent="-342900">
              <a:buFont typeface="Arial" panose="020B0604020202020204" pitchFamily="34" charset="0"/>
              <a:buChar char="•"/>
            </a:pPr>
            <a:r>
              <a:rPr lang="en-US" dirty="0"/>
              <a:t>Industrial inspection and maintenance</a:t>
            </a:r>
          </a:p>
          <a:p>
            <a:pPr marL="1028700" lvl="1" indent="-342900">
              <a:buFont typeface="Arial" panose="020B0604020202020204" pitchFamily="34" charset="0"/>
              <a:buChar char="•"/>
            </a:pPr>
            <a:r>
              <a:rPr lang="en-US" dirty="0"/>
              <a:t>Automated retail checkouts</a:t>
            </a:r>
          </a:p>
          <a:p>
            <a:pPr marL="1028700" lvl="1" indent="-342900">
              <a:buFont typeface="Arial" panose="020B0604020202020204" pitchFamily="34" charset="0"/>
              <a:buChar char="•"/>
            </a:pPr>
            <a:r>
              <a:rPr lang="en-US" dirty="0"/>
              <a:t>Medical imaging</a:t>
            </a:r>
          </a:p>
          <a:p>
            <a:pPr marL="1028700" lvl="1" indent="-342900">
              <a:buFont typeface="Arial" panose="020B0604020202020204" pitchFamily="34" charset="0"/>
              <a:buChar char="•"/>
            </a:pPr>
            <a:r>
              <a:rPr lang="en-US" dirty="0"/>
              <a:t>Autonomous driving and automotive safety</a:t>
            </a:r>
          </a:p>
          <a:p>
            <a:pPr marL="1028700" lvl="1" indent="-342900">
              <a:buFont typeface="Arial" panose="020B0604020202020204" pitchFamily="34" charset="0"/>
              <a:buChar char="•"/>
            </a:pPr>
            <a:r>
              <a:rPr lang="en-US" dirty="0"/>
              <a:t>Surveillance and military intelligence</a:t>
            </a:r>
          </a:p>
          <a:p>
            <a:pPr marL="1028700" lvl="1" indent="-342900">
              <a:buFont typeface="Arial" panose="020B0604020202020204" pitchFamily="34" charset="0"/>
              <a:buChar char="•"/>
            </a:pPr>
            <a:r>
              <a:rPr lang="en-US" dirty="0"/>
              <a:t>Human computer interaction</a:t>
            </a:r>
          </a:p>
          <a:p>
            <a:pPr marL="1028700" lvl="1" indent="-342900">
              <a:buFont typeface="Arial" panose="020B0604020202020204" pitchFamily="34" charset="0"/>
              <a:buChar char="•"/>
            </a:pPr>
            <a:r>
              <a:rPr lang="en-US" dirty="0"/>
              <a:t>Biometrics</a:t>
            </a:r>
          </a:p>
          <a:p>
            <a:pPr marL="1028700" lvl="1" indent="-342900">
              <a:buFont typeface="Arial" panose="020B0604020202020204" pitchFamily="34" charset="0"/>
              <a:buChar char="•"/>
            </a:pPr>
            <a:r>
              <a:rPr lang="en-US" dirty="0"/>
              <a:t>Realistic rendering of computer graphics</a:t>
            </a:r>
          </a:p>
          <a:p>
            <a:pPr marL="1028700" lvl="1" indent="-342900">
              <a:buFont typeface="Arial" panose="020B0604020202020204" pitchFamily="34" charset="0"/>
              <a:buChar char="•"/>
            </a:pPr>
            <a:r>
              <a:rPr lang="en-US" dirty="0"/>
              <a:t>…</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7012660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Tasks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400" dirty="0"/>
              <a:t>Object Classification: What broad category of object is in this photograph?</a:t>
            </a:r>
          </a:p>
          <a:p>
            <a:pPr marL="342900" indent="-342900">
              <a:buFont typeface="Arial" panose="020B0604020202020204" pitchFamily="34" charset="0"/>
              <a:buChar char="•"/>
            </a:pPr>
            <a:r>
              <a:rPr lang="en-US" sz="1400" dirty="0"/>
              <a:t>Object Identification: Which type of a given object is in this photograph?</a:t>
            </a:r>
          </a:p>
          <a:p>
            <a:pPr marL="342900" indent="-342900">
              <a:buFont typeface="Arial" panose="020B0604020202020204" pitchFamily="34" charset="0"/>
              <a:buChar char="•"/>
            </a:pPr>
            <a:r>
              <a:rPr lang="en-US" sz="1400" dirty="0"/>
              <a:t>Object Verification: Is the object in the photograph?</a:t>
            </a:r>
          </a:p>
          <a:p>
            <a:pPr marL="342900" indent="-342900">
              <a:buFont typeface="Arial" panose="020B0604020202020204" pitchFamily="34" charset="0"/>
              <a:buChar char="•"/>
            </a:pPr>
            <a:r>
              <a:rPr lang="en-US" sz="1400" dirty="0"/>
              <a:t>Object Detection: Where are the objects in the photograph?</a:t>
            </a:r>
          </a:p>
          <a:p>
            <a:pPr marL="342900" indent="-342900">
              <a:buFont typeface="Arial" panose="020B0604020202020204" pitchFamily="34" charset="0"/>
              <a:buChar char="•"/>
            </a:pPr>
            <a:r>
              <a:rPr lang="en-US" sz="1400" dirty="0"/>
              <a:t>Object Landmark Detection: What are the key points for the object in the photograph?</a:t>
            </a:r>
          </a:p>
          <a:p>
            <a:pPr marL="342900" indent="-342900">
              <a:buFont typeface="Arial" panose="020B0604020202020204" pitchFamily="34" charset="0"/>
              <a:buChar char="•"/>
            </a:pPr>
            <a:r>
              <a:rPr lang="en-US" sz="1400" dirty="0"/>
              <a:t>Object Segmentation: What pixels belong to the object in the image?</a:t>
            </a:r>
          </a:p>
          <a:p>
            <a:pPr marL="342900" indent="-342900">
              <a:buFont typeface="Arial" panose="020B0604020202020204" pitchFamily="34" charset="0"/>
              <a:buChar char="•"/>
            </a:pPr>
            <a:r>
              <a:rPr lang="en-US" sz="1400" dirty="0"/>
              <a:t>Object Recognition: What objects are in this photograph and where are they?</a:t>
            </a:r>
          </a:p>
          <a:p>
            <a:pPr marL="1028700" lvl="1" indent="-34290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DEC10947-41BC-4A92-69F6-7B07145B547B}"/>
              </a:ext>
            </a:extLst>
          </p:cNvPr>
          <p:cNvPicPr>
            <a:picLocks noChangeAspect="1"/>
          </p:cNvPicPr>
          <p:nvPr/>
        </p:nvPicPr>
        <p:blipFill>
          <a:blip r:embed="rId2"/>
          <a:stretch>
            <a:fillRect/>
          </a:stretch>
        </p:blipFill>
        <p:spPr>
          <a:xfrm>
            <a:off x="1165942" y="3629277"/>
            <a:ext cx="2243656" cy="1839931"/>
          </a:xfrm>
          <a:prstGeom prst="rect">
            <a:avLst/>
          </a:prstGeom>
        </p:spPr>
      </p:pic>
      <p:sp>
        <p:nvSpPr>
          <p:cNvPr id="5" name="TextBox 4">
            <a:extLst>
              <a:ext uri="{FF2B5EF4-FFF2-40B4-BE49-F238E27FC236}">
                <a16:creationId xmlns:a16="http://schemas.microsoft.com/office/drawing/2014/main" id="{5CD02A98-8C5A-333C-40A4-146F0C34734D}"/>
              </a:ext>
            </a:extLst>
          </p:cNvPr>
          <p:cNvSpPr txBox="1"/>
          <p:nvPr/>
        </p:nvSpPr>
        <p:spPr>
          <a:xfrm>
            <a:off x="1003240" y="5485357"/>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7" name="Picture 6">
            <a:extLst>
              <a:ext uri="{FF2B5EF4-FFF2-40B4-BE49-F238E27FC236}">
                <a16:creationId xmlns:a16="http://schemas.microsoft.com/office/drawing/2014/main" id="{AFCAD772-5447-E3F5-8F38-019EF3C3F900}"/>
              </a:ext>
            </a:extLst>
          </p:cNvPr>
          <p:cNvPicPr>
            <a:picLocks noChangeAspect="1"/>
          </p:cNvPicPr>
          <p:nvPr/>
        </p:nvPicPr>
        <p:blipFill>
          <a:blip r:embed="rId3"/>
          <a:stretch>
            <a:fillRect/>
          </a:stretch>
        </p:blipFill>
        <p:spPr>
          <a:xfrm>
            <a:off x="4440894" y="3619734"/>
            <a:ext cx="2345838" cy="1839932"/>
          </a:xfrm>
          <a:prstGeom prst="rect">
            <a:avLst/>
          </a:prstGeom>
        </p:spPr>
      </p:pic>
      <p:sp>
        <p:nvSpPr>
          <p:cNvPr id="8" name="TextBox 7">
            <a:extLst>
              <a:ext uri="{FF2B5EF4-FFF2-40B4-BE49-F238E27FC236}">
                <a16:creationId xmlns:a16="http://schemas.microsoft.com/office/drawing/2014/main" id="{CFF96532-2501-4176-BE2D-BE3AD197B819}"/>
              </a:ext>
            </a:extLst>
          </p:cNvPr>
          <p:cNvSpPr txBox="1"/>
          <p:nvPr/>
        </p:nvSpPr>
        <p:spPr>
          <a:xfrm>
            <a:off x="4267654" y="5485357"/>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9" name="Picture 8">
            <a:extLst>
              <a:ext uri="{FF2B5EF4-FFF2-40B4-BE49-F238E27FC236}">
                <a16:creationId xmlns:a16="http://schemas.microsoft.com/office/drawing/2014/main" id="{58B9597C-BC68-96A7-1FA7-0B70A0E61AE5}"/>
              </a:ext>
            </a:extLst>
          </p:cNvPr>
          <p:cNvPicPr>
            <a:picLocks noChangeAspect="1"/>
          </p:cNvPicPr>
          <p:nvPr/>
        </p:nvPicPr>
        <p:blipFill>
          <a:blip r:embed="rId4"/>
          <a:stretch>
            <a:fillRect/>
          </a:stretch>
        </p:blipFill>
        <p:spPr>
          <a:xfrm>
            <a:off x="7912938" y="3619734"/>
            <a:ext cx="2830378" cy="1839931"/>
          </a:xfrm>
          <a:prstGeom prst="rect">
            <a:avLst/>
          </a:prstGeom>
        </p:spPr>
      </p:pic>
      <p:sp>
        <p:nvSpPr>
          <p:cNvPr id="10" name="TextBox 9">
            <a:extLst>
              <a:ext uri="{FF2B5EF4-FFF2-40B4-BE49-F238E27FC236}">
                <a16:creationId xmlns:a16="http://schemas.microsoft.com/office/drawing/2014/main" id="{D69544C4-FB2C-145B-C0CD-6F23973A5E26}"/>
              </a:ext>
            </a:extLst>
          </p:cNvPr>
          <p:cNvSpPr txBox="1"/>
          <p:nvPr/>
        </p:nvSpPr>
        <p:spPr>
          <a:xfrm>
            <a:off x="8123989" y="5469208"/>
            <a:ext cx="3096446" cy="523220"/>
          </a:xfrm>
          <a:prstGeom prst="rect">
            <a:avLst/>
          </a:prstGeom>
          <a:noFill/>
        </p:spPr>
        <p:txBody>
          <a:bodyPr wrap="square">
            <a:spAutoFit/>
          </a:bodyPr>
          <a:lstStyle/>
          <a:p>
            <a:r>
              <a:rPr lang="en-US" sz="1400" b="1" dirty="0"/>
              <a:t>Instance segmentation: </a:t>
            </a:r>
            <a:r>
              <a:rPr lang="en-US" sz="1400" dirty="0"/>
              <a:t>partition the image into segments</a:t>
            </a:r>
          </a:p>
        </p:txBody>
      </p:sp>
    </p:spTree>
    <p:extLst>
      <p:ext uri="{BB962C8B-B14F-4D97-AF65-F5344CB8AC3E}">
        <p14:creationId xmlns:p14="http://schemas.microsoft.com/office/powerpoint/2010/main" val="1869369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Algorithms &amp; Methods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Nowadays there are 2 main algorithms dominating the computer vision field, both deep-learning based:</a:t>
            </a:r>
          </a:p>
          <a:p>
            <a:pPr marL="1028700" lvl="1" indent="-342900">
              <a:buFont typeface="Arial" panose="020B0604020202020204" pitchFamily="34" charset="0"/>
              <a:buChar char="•"/>
            </a:pPr>
            <a:r>
              <a:rPr lang="en-US" b="1" dirty="0"/>
              <a:t>Convolutional Neural Networks</a:t>
            </a:r>
          </a:p>
          <a:p>
            <a:pPr marL="1028700" lvl="1" indent="-342900">
              <a:buFont typeface="Arial" panose="020B0604020202020204" pitchFamily="34" charset="0"/>
              <a:buChar char="•"/>
            </a:pPr>
            <a:r>
              <a:rPr lang="en-US" b="1" dirty="0"/>
              <a:t>Vision Transformers</a:t>
            </a:r>
          </a:p>
          <a:p>
            <a:pPr marL="342900" indent="-342900">
              <a:buFont typeface="Arial" panose="020B0604020202020204" pitchFamily="34" charset="0"/>
              <a:buChar char="•"/>
            </a:pPr>
            <a:r>
              <a:rPr lang="en-US" sz="1800" b="1" dirty="0"/>
              <a:t>Transfer learning </a:t>
            </a:r>
            <a:r>
              <a:rPr lang="en-US" sz="1800" dirty="0"/>
              <a:t>and </a:t>
            </a:r>
            <a:r>
              <a:rPr lang="en-US" sz="1800" b="1" dirty="0"/>
              <a:t>self-supervised learning (particularly contrastive learning) </a:t>
            </a:r>
            <a:r>
              <a:rPr lang="en-US" sz="1800" dirty="0"/>
              <a:t>are key methods to reach success in computer vision tasks.</a:t>
            </a:r>
          </a:p>
          <a:p>
            <a:pPr marL="1028700" lvl="1" indent="-342900">
              <a:buFont typeface="Arial" panose="020B0604020202020204" pitchFamily="34" charset="0"/>
              <a:buChar char="•"/>
            </a:pPr>
            <a:r>
              <a:rPr lang="en-US" dirty="0"/>
              <a:t>Transfer learning: Transfer learning is a machine learning technique where a model trained on one task is re-purposed on a second related task.</a:t>
            </a:r>
          </a:p>
          <a:p>
            <a:pPr marL="1028700" lvl="1" indent="-342900">
              <a:buFont typeface="Arial" panose="020B0604020202020204" pitchFamily="34" charset="0"/>
              <a:buChar char="•"/>
            </a:pPr>
            <a:r>
              <a:rPr lang="en-US" dirty="0"/>
              <a:t>Self-supervised learning: A form of unsupervised learning where the data provides the supervision</a:t>
            </a:r>
          </a:p>
          <a:p>
            <a:pPr marL="1485900" lvl="2" indent="-342900">
              <a:buFont typeface="Arial" panose="020B0604020202020204" pitchFamily="34" charset="0"/>
              <a:buChar char="•"/>
            </a:pPr>
            <a:r>
              <a:rPr lang="en-US" sz="1800" dirty="0"/>
              <a:t>Contrastive learning: Contrastive learning is a machine learning technique used to learn the general features of a dataset without labels by teaching the model which data points are similar or different (very good article: </a:t>
            </a:r>
            <a:r>
              <a:rPr lang="en-US" sz="1800" dirty="0">
                <a:hlinkClick r:id="rId2"/>
              </a:rPr>
              <a:t>https://towardsdatascience.com/understanding-contrastive-learning-d5b19fd96607</a:t>
            </a:r>
            <a:r>
              <a:rPr lang="en-US" sz="1800" dirty="0"/>
              <a:t>)</a:t>
            </a:r>
          </a:p>
          <a:p>
            <a:pPr marL="342900" indent="-342900">
              <a:buFont typeface="Arial" panose="020B0604020202020204" pitchFamily="34" charset="0"/>
              <a:buChar char="•"/>
            </a:pPr>
            <a:r>
              <a:rPr lang="en-US" sz="1800" b="1" dirty="0"/>
              <a:t>ImageNet</a:t>
            </a:r>
            <a:r>
              <a:rPr lang="en-US" sz="1800" dirty="0"/>
              <a:t> is the biggest labeled image database with approx. 15 million images of 21,000 classes (labeled through 49,000 Amazon Mechanical Turk workers) -&gt; </a:t>
            </a:r>
            <a:r>
              <a:rPr lang="en-US" sz="1800" dirty="0">
                <a:hlinkClick r:id="rId3"/>
              </a:rPr>
              <a:t>https://www.image-net.org/</a:t>
            </a:r>
            <a:endParaRPr lang="en-US" sz="1800" dirty="0"/>
          </a:p>
          <a:p>
            <a:pPr marL="1028700" lvl="1" indent="-342900">
              <a:buFont typeface="Arial" panose="020B0604020202020204" pitchFamily="34" charset="0"/>
              <a:buChar char="•"/>
            </a:pPr>
            <a:r>
              <a:rPr lang="en-US" dirty="0"/>
              <a:t>This resource is very often used for pre-training computer vision models (transfer learning)</a:t>
            </a:r>
          </a:p>
        </p:txBody>
      </p:sp>
    </p:spTree>
    <p:extLst>
      <p:ext uri="{BB962C8B-B14F-4D97-AF65-F5344CB8AC3E}">
        <p14:creationId xmlns:p14="http://schemas.microsoft.com/office/powerpoint/2010/main" val="15381638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93013" y="4241393"/>
            <a:ext cx="4698267" cy="1378451"/>
          </a:xfrm>
        </p:spPr>
        <p:txBody>
          <a:bodyPr/>
          <a:lstStyle/>
          <a:p>
            <a:pPr algn="ctr"/>
            <a:r>
              <a:rPr lang="en-US" sz="1200" b="1" dirty="0"/>
              <a:t>Figure: </a:t>
            </a:r>
            <a:r>
              <a:rPr lang="en-US" sz="1200" dirty="0"/>
              <a:t>All Tesla cars being produced now have full self-driving hardware (Source: Tesla website). A convolutional neural network is used to map raw pixels from a single front-facing camera directly into steering commands. The system learns to drive in traffic, on local roads, with or without lane markings as well as on highways.</a:t>
            </a:r>
          </a:p>
          <a:p>
            <a:pPr algn="ctr"/>
            <a:endParaRPr lang="en-DE" sz="1200" dirty="0"/>
          </a:p>
        </p:txBody>
      </p:sp>
      <p:pic>
        <p:nvPicPr>
          <p:cNvPr id="13" name="Picture 12">
            <a:extLst>
              <a:ext uri="{FF2B5EF4-FFF2-40B4-BE49-F238E27FC236}">
                <a16:creationId xmlns:a16="http://schemas.microsoft.com/office/drawing/2014/main" id="{ACA64023-C8A0-9DF9-AB6D-F3B944F2DA8B}"/>
              </a:ext>
            </a:extLst>
          </p:cNvPr>
          <p:cNvPicPr>
            <a:picLocks noChangeAspect="1"/>
          </p:cNvPicPr>
          <p:nvPr/>
        </p:nvPicPr>
        <p:blipFill rotWithShape="1">
          <a:blip r:embed="rId2"/>
          <a:srcRect l="18633" r="14093" b="39278"/>
          <a:stretch/>
        </p:blipFill>
        <p:spPr>
          <a:xfrm>
            <a:off x="910421" y="1610083"/>
            <a:ext cx="5185579" cy="2631310"/>
          </a:xfrm>
          <a:prstGeom prst="rect">
            <a:avLst/>
          </a:prstGeom>
        </p:spPr>
      </p:pic>
      <p:pic>
        <p:nvPicPr>
          <p:cNvPr id="4" name="Picture 3">
            <a:extLst>
              <a:ext uri="{FF2B5EF4-FFF2-40B4-BE49-F238E27FC236}">
                <a16:creationId xmlns:a16="http://schemas.microsoft.com/office/drawing/2014/main" id="{0C6A3356-4C47-CAB8-6A3F-D3C7B0637216}"/>
              </a:ext>
            </a:extLst>
          </p:cNvPr>
          <p:cNvPicPr>
            <a:picLocks noChangeAspect="1"/>
          </p:cNvPicPr>
          <p:nvPr/>
        </p:nvPicPr>
        <p:blipFill rotWithShape="1">
          <a:blip r:embed="rId3"/>
          <a:srcRect l="25988" r="25991" b="40528"/>
          <a:stretch/>
        </p:blipFill>
        <p:spPr>
          <a:xfrm>
            <a:off x="7028436" y="1228314"/>
            <a:ext cx="4070551" cy="3394847"/>
          </a:xfrm>
          <a:prstGeom prst="rect">
            <a:avLst/>
          </a:prstGeom>
        </p:spPr>
      </p:pic>
      <p:sp>
        <p:nvSpPr>
          <p:cNvPr id="12" name="TextBox 11">
            <a:extLst>
              <a:ext uri="{FF2B5EF4-FFF2-40B4-BE49-F238E27FC236}">
                <a16:creationId xmlns:a16="http://schemas.microsoft.com/office/drawing/2014/main" id="{32053E19-225E-18DD-FB51-2724A64FDF11}"/>
              </a:ext>
            </a:extLst>
          </p:cNvPr>
          <p:cNvSpPr txBox="1"/>
          <p:nvPr/>
        </p:nvSpPr>
        <p:spPr>
          <a:xfrm>
            <a:off x="6400722" y="4529875"/>
            <a:ext cx="4903576" cy="1255728"/>
          </a:xfrm>
          <a:prstGeom prst="rect">
            <a:avLst/>
          </a:prstGeom>
          <a:noFill/>
        </p:spPr>
        <p:txBody>
          <a:bodyPr wrap="square">
            <a:spAutoFit/>
          </a:bodyPr>
          <a:lstStyle/>
          <a:p>
            <a:pPr algn="ctr">
              <a:lnSpc>
                <a:spcPct val="90000"/>
              </a:lnSpc>
              <a:spcBef>
                <a:spcPts val="1000"/>
              </a:spcBef>
            </a:pPr>
            <a:r>
              <a:rPr lang="en-US" sz="1200" b="1" dirty="0">
                <a:latin typeface="Segoe UI Light" charset="0"/>
                <a:cs typeface="Segoe UI Light" charset="0"/>
              </a:rPr>
              <a:t>Figure: </a:t>
            </a:r>
            <a:r>
              <a:rPr lang="en-US" sz="1200" dirty="0">
                <a:latin typeface="Segoe UI Light" charset="0"/>
                <a:cs typeface="Segoe UI Light" charset="0"/>
              </a:rPr>
              <a:t>Given an input image, a CNN is first used to get the feature map of the last convolutional layer, then a pyramid parsing module is applied to harvest different sub-region representations, followed by </a:t>
            </a:r>
            <a:r>
              <a:rPr lang="en-US" sz="1200" dirty="0" err="1">
                <a:latin typeface="Segoe UI Light" charset="0"/>
                <a:cs typeface="Segoe UI Light" charset="0"/>
              </a:rPr>
              <a:t>upsampling</a:t>
            </a:r>
            <a:r>
              <a:rPr lang="en-US" sz="1200" dirty="0">
                <a:latin typeface="Segoe UI Light" charset="0"/>
                <a:cs typeface="Segoe UI Light" charset="0"/>
              </a:rPr>
              <a:t> and concatenation layers to form the final feature representation, which carries both local and global context information. Finally, the representation is fed into a convolution layer to get the final per-pixel prediction. (Source: pyramid scene parsing network, by Zhao et. al, CVPR 2017) </a:t>
            </a:r>
            <a:endParaRPr lang="en-DE" sz="1200" dirty="0">
              <a:latin typeface="Segoe UI Light" charset="0"/>
              <a:cs typeface="Segoe UI Light" charset="0"/>
            </a:endParaRPr>
          </a:p>
        </p:txBody>
      </p:sp>
    </p:spTree>
    <p:extLst>
      <p:ext uri="{BB962C8B-B14F-4D97-AF65-F5344CB8AC3E}">
        <p14:creationId xmlns:p14="http://schemas.microsoft.com/office/powerpoint/2010/main" val="10825902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pic>
        <p:nvPicPr>
          <p:cNvPr id="7" name="Content Placeholder 6">
            <a:extLst>
              <a:ext uri="{FF2B5EF4-FFF2-40B4-BE49-F238E27FC236}">
                <a16:creationId xmlns:a16="http://schemas.microsoft.com/office/drawing/2014/main" id="{E76C6426-B6CA-77C4-9BA7-DC7475A2B7F3}"/>
              </a:ext>
            </a:extLst>
          </p:cNvPr>
          <p:cNvPicPr>
            <a:picLocks noGrp="1" noChangeAspect="1"/>
          </p:cNvPicPr>
          <p:nvPr>
            <p:ph idx="1"/>
          </p:nvPr>
        </p:nvPicPr>
        <p:blipFill>
          <a:blip r:embed="rId2"/>
          <a:stretch>
            <a:fillRect/>
          </a:stretch>
        </p:blipFill>
        <p:spPr>
          <a:xfrm>
            <a:off x="691376" y="1389063"/>
            <a:ext cx="3939881" cy="3955123"/>
          </a:xfrm>
        </p:spPr>
      </p:pic>
      <p:sp>
        <p:nvSpPr>
          <p:cNvPr id="14" name="TextBox 13">
            <a:extLst>
              <a:ext uri="{FF2B5EF4-FFF2-40B4-BE49-F238E27FC236}">
                <a16:creationId xmlns:a16="http://schemas.microsoft.com/office/drawing/2014/main" id="{52859685-D8AF-F72F-DB5D-FDCE351F475B}"/>
              </a:ext>
            </a:extLst>
          </p:cNvPr>
          <p:cNvSpPr txBox="1"/>
          <p:nvPr/>
        </p:nvSpPr>
        <p:spPr>
          <a:xfrm>
            <a:off x="1180239" y="5291999"/>
            <a:ext cx="2962154" cy="830997"/>
          </a:xfrm>
          <a:prstGeom prst="rect">
            <a:avLst/>
          </a:prstGeom>
          <a:noFill/>
        </p:spPr>
        <p:txBody>
          <a:bodyPr wrap="square">
            <a:spAutoFit/>
          </a:bodyPr>
          <a:lstStyle/>
          <a:p>
            <a:pPr algn="ctr"/>
            <a:r>
              <a:rPr lang="en-US" sz="1200" b="1" dirty="0">
                <a:latin typeface="Segoe UI Light" charset="0"/>
                <a:cs typeface="Segoe UI Light" charset="0"/>
              </a:rPr>
              <a:t>Figure</a:t>
            </a:r>
            <a:r>
              <a:rPr lang="en-US" sz="1200" dirty="0">
                <a:latin typeface="Segoe UI Light" charset="0"/>
                <a:cs typeface="Segoe UI Light" charset="0"/>
              </a:rPr>
              <a:t>: Road segmentation (</a:t>
            </a:r>
            <a:r>
              <a:rPr lang="en-US" sz="1200" dirty="0" err="1">
                <a:latin typeface="Segoe UI Light" charset="0"/>
                <a:cs typeface="Segoe UI Light" charset="0"/>
              </a:rPr>
              <a:t>Mnih</a:t>
            </a:r>
            <a:r>
              <a:rPr lang="en-US" sz="1200" dirty="0">
                <a:latin typeface="Segoe UI Light" charset="0"/>
                <a:cs typeface="Segoe UI Light" charset="0"/>
              </a:rPr>
              <a:t> Volodymyr (2013)). Aerial images and possibly outdated map pixels are segmented.</a:t>
            </a:r>
            <a:endParaRPr lang="en-DE" sz="1200" dirty="0">
              <a:latin typeface="Segoe UI Light" charset="0"/>
              <a:cs typeface="Segoe UI Light" charset="0"/>
            </a:endParaRPr>
          </a:p>
        </p:txBody>
      </p:sp>
    </p:spTree>
    <p:extLst>
      <p:ext uri="{BB962C8B-B14F-4D97-AF65-F5344CB8AC3E}">
        <p14:creationId xmlns:p14="http://schemas.microsoft.com/office/powerpoint/2010/main" val="2004294039"/>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2.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TotalTime>166</TotalTime>
  <Words>1431</Words>
  <Application>Microsoft Office PowerPoint</Application>
  <PresentationFormat>Widescreen</PresentationFormat>
  <Paragraphs>144</Paragraphs>
  <Slides>33</Slides>
  <Notes>15</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33</vt:i4>
      </vt:variant>
    </vt:vector>
  </HeadingPairs>
  <TitlesOfParts>
    <vt:vector size="46" baseType="lpstr">
      <vt:lpstr>Arial</vt:lpstr>
      <vt:lpstr>Calibri</vt:lpstr>
      <vt:lpstr>Helvetica Neue</vt:lpstr>
      <vt:lpstr>Segoe UI</vt:lpstr>
      <vt:lpstr>Segoe UI Light</vt:lpstr>
      <vt:lpstr>Segoe UI Semibold</vt:lpstr>
      <vt:lpstr>Segoe UI Semilight</vt:lpstr>
      <vt:lpstr>Highly Confidential</vt:lpstr>
      <vt:lpstr>Confidential</vt:lpstr>
      <vt:lpstr>Restricted</vt:lpstr>
      <vt:lpstr>Unrestricted</vt:lpstr>
      <vt:lpstr>End Slides</vt:lpstr>
      <vt:lpstr>Highly Confidential</vt:lpstr>
      <vt:lpstr>PowerPoint Presentation</vt:lpstr>
      <vt:lpstr>Agenda</vt:lpstr>
      <vt:lpstr>PowerPoint Presentation</vt:lpstr>
      <vt:lpstr>Computer Vision Overview</vt:lpstr>
      <vt:lpstr>How is Computer Vision Useful?</vt:lpstr>
      <vt:lpstr>Computer Vision Tasks</vt:lpstr>
      <vt:lpstr>Computer Vision Algorithms &amp; Methods</vt:lpstr>
      <vt:lpstr>Computer Vision Example Applications</vt:lpstr>
      <vt:lpstr>Computer Vision Example Applications</vt:lpstr>
      <vt:lpstr>Computer Vision Example Applications</vt:lpstr>
      <vt:lpstr>Computer Vision Example Applications</vt:lpstr>
      <vt:lpstr>Computer Vision Example Applications</vt:lpstr>
      <vt:lpstr>Recap: Convolutional Neural Networks</vt:lpstr>
      <vt:lpstr>Recap: 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Sebastian Birk</cp:lastModifiedBy>
  <cp:revision>11</cp:revision>
  <dcterms:created xsi:type="dcterms:W3CDTF">2022-01-26T20:36:32Z</dcterms:created>
  <dcterms:modified xsi:type="dcterms:W3CDTF">2022-08-13T15:02:24Z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